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54" r:id="rId5"/>
    <p:sldMasterId id="2147483656" r:id="rId6"/>
  </p:sldMasterIdLst>
  <p:notesMasterIdLst>
    <p:notesMasterId r:id="rId24"/>
  </p:notesMasterIdLst>
  <p:sldIdLst>
    <p:sldId id="424" r:id="rId7"/>
    <p:sldId id="431" r:id="rId8"/>
    <p:sldId id="433" r:id="rId9"/>
    <p:sldId id="426" r:id="rId10"/>
    <p:sldId id="435" r:id="rId11"/>
    <p:sldId id="429" r:id="rId12"/>
    <p:sldId id="315" r:id="rId13"/>
    <p:sldId id="318" r:id="rId14"/>
    <p:sldId id="422" r:id="rId15"/>
    <p:sldId id="423" r:id="rId16"/>
    <p:sldId id="421" r:id="rId17"/>
    <p:sldId id="428" r:id="rId18"/>
    <p:sldId id="427" r:id="rId19"/>
    <p:sldId id="430" r:id="rId20"/>
    <p:sldId id="425" r:id="rId21"/>
    <p:sldId id="434" r:id="rId22"/>
    <p:sldId id="436" r:id="rId23"/>
  </p:sldIdLst>
  <p:sldSz cx="12192000" cy="6858000"/>
  <p:notesSz cx="6881813" cy="100155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1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28" y="52"/>
      </p:cViewPr>
      <p:guideLst>
        <p:guide orient="horz" pos="1548"/>
        <p:guide pos="1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906074-E117-4C2F-9526-6FF677B75884}" type="doc">
      <dgm:prSet loTypeId="urn:microsoft.com/office/officeart/2005/8/layout/orgChart1" loCatId="hierarchy" qsTypeId="urn:microsoft.com/office/officeart/2005/8/quickstyle/simple1" qsCatId="simple" csTypeId="urn:microsoft.com/office/officeart/2005/8/colors/accent6_5" csCatId="accent6" phldr="1"/>
      <dgm:spPr/>
      <dgm:t>
        <a:bodyPr/>
        <a:lstStyle/>
        <a:p>
          <a:endParaRPr lang="nl-NL"/>
        </a:p>
      </dgm:t>
    </dgm:pt>
    <dgm:pt modelId="{EC151DBD-C62E-477F-90FA-C569AE8E525D}">
      <dgm:prSet phldrT="[Tekst]" custT="1"/>
      <dgm:spPr/>
      <dgm:t>
        <a:bodyPr/>
        <a:lstStyle/>
        <a:p>
          <a:r>
            <a:rPr lang="nl-NL" sz="2000" b="1" dirty="0"/>
            <a:t>Geschäftsführung</a:t>
          </a:r>
        </a:p>
      </dgm:t>
    </dgm:pt>
    <dgm:pt modelId="{8A2CCD40-9F58-460A-B0BE-CC0F24725534}" type="parTrans" cxnId="{FACF3D2F-49A7-4A98-ABB2-DE56EA0F4082}">
      <dgm:prSet/>
      <dgm:spPr/>
      <dgm:t>
        <a:bodyPr/>
        <a:lstStyle/>
        <a:p>
          <a:endParaRPr lang="nl-NL"/>
        </a:p>
      </dgm:t>
    </dgm:pt>
    <dgm:pt modelId="{7DC88887-3ED2-45CD-973C-E509BCF92999}" type="sibTrans" cxnId="{FACF3D2F-49A7-4A98-ABB2-DE56EA0F4082}">
      <dgm:prSet/>
      <dgm:spPr/>
      <dgm:t>
        <a:bodyPr/>
        <a:lstStyle/>
        <a:p>
          <a:endParaRPr lang="nl-NL"/>
        </a:p>
      </dgm:t>
    </dgm:pt>
    <dgm:pt modelId="{F082EF32-3B56-4588-9EFA-72B7CD0E532E}" type="asst">
      <dgm:prSet phldrT="[Tekst]" custT="1"/>
      <dgm:spPr/>
      <dgm:t>
        <a:bodyPr/>
        <a:lstStyle/>
        <a:p>
          <a:r>
            <a:rPr lang="nl-NL" sz="2000" b="1" dirty="0"/>
            <a:t>Prozess-beobachter:in</a:t>
          </a:r>
        </a:p>
      </dgm:t>
    </dgm:pt>
    <dgm:pt modelId="{059A7D3B-EF6C-409A-A5E3-D2236B8851C1}" type="parTrans" cxnId="{BBD67F3F-CAF5-415F-87E5-B7DD94D2C08A}">
      <dgm:prSet/>
      <dgm:spPr/>
      <dgm:t>
        <a:bodyPr/>
        <a:lstStyle/>
        <a:p>
          <a:endParaRPr lang="nl-NL"/>
        </a:p>
      </dgm:t>
    </dgm:pt>
    <dgm:pt modelId="{AE9E3B45-0A14-401F-8796-7C22326D0E24}" type="sibTrans" cxnId="{BBD67F3F-CAF5-415F-87E5-B7DD94D2C08A}">
      <dgm:prSet/>
      <dgm:spPr/>
      <dgm:t>
        <a:bodyPr/>
        <a:lstStyle/>
        <a:p>
          <a:endParaRPr lang="nl-NL"/>
        </a:p>
      </dgm:t>
    </dgm:pt>
    <dgm:pt modelId="{16E3CA19-A85B-4353-9F9E-5357C39D627E}">
      <dgm:prSet phldrT="[Tekst]" custT="1"/>
      <dgm:spPr/>
      <dgm:t>
        <a:bodyPr/>
        <a:lstStyle/>
        <a:p>
          <a:r>
            <a:rPr lang="nl-NL" sz="2000" b="1" dirty="0"/>
            <a:t>Clip</a:t>
          </a:r>
          <a:r>
            <a:rPr lang="nl-NL" sz="2000" dirty="0"/>
            <a:t> </a:t>
          </a:r>
          <a:r>
            <a:rPr lang="nl-NL" sz="800" dirty="0"/>
            <a:t> </a:t>
          </a:r>
        </a:p>
      </dgm:t>
    </dgm:pt>
    <dgm:pt modelId="{1B631FAB-8D71-4B9E-8D69-46414041ADF7}" type="parTrans" cxnId="{74D3C477-99DD-4313-9E31-2ADA267D45ED}">
      <dgm:prSet/>
      <dgm:spPr/>
      <dgm:t>
        <a:bodyPr/>
        <a:lstStyle/>
        <a:p>
          <a:endParaRPr lang="nl-NL"/>
        </a:p>
      </dgm:t>
    </dgm:pt>
    <dgm:pt modelId="{5110A830-C6E1-44EF-AF5C-BE053CC87956}" type="sibTrans" cxnId="{74D3C477-99DD-4313-9E31-2ADA267D45ED}">
      <dgm:prSet/>
      <dgm:spPr/>
      <dgm:t>
        <a:bodyPr/>
        <a:lstStyle/>
        <a:p>
          <a:endParaRPr lang="nl-NL"/>
        </a:p>
      </dgm:t>
    </dgm:pt>
    <dgm:pt modelId="{83220469-55B1-45F5-8A9B-70B1CF937EE7}">
      <dgm:prSet phldrT="[Tekst]" custT="1"/>
      <dgm:spPr/>
      <dgm:t>
        <a:bodyPr/>
        <a:lstStyle/>
        <a:p>
          <a:r>
            <a:rPr lang="nl-NL" sz="2000" b="1" dirty="0"/>
            <a:t>Qualitäts-prüfer:in</a:t>
          </a:r>
        </a:p>
      </dgm:t>
    </dgm:pt>
    <dgm:pt modelId="{E0958652-4AA9-4662-8BB2-D1F5653A1A92}" type="parTrans" cxnId="{2C4424A8-2CB2-4456-B6EC-04B9E5523908}">
      <dgm:prSet/>
      <dgm:spPr/>
      <dgm:t>
        <a:bodyPr/>
        <a:lstStyle/>
        <a:p>
          <a:endParaRPr lang="nl-NL"/>
        </a:p>
      </dgm:t>
    </dgm:pt>
    <dgm:pt modelId="{9D2C6995-296E-4432-B150-709174867B75}" type="sibTrans" cxnId="{2C4424A8-2CB2-4456-B6EC-04B9E5523908}">
      <dgm:prSet/>
      <dgm:spPr/>
      <dgm:t>
        <a:bodyPr/>
        <a:lstStyle/>
        <a:p>
          <a:endParaRPr lang="nl-NL"/>
        </a:p>
      </dgm:t>
    </dgm:pt>
    <dgm:pt modelId="{96A133AC-DD12-47FF-A139-4C659FE427C5}">
      <dgm:prSet phldrT="[Tekst]" custT="1"/>
      <dgm:spPr/>
      <dgm:t>
        <a:bodyPr/>
        <a:lstStyle/>
        <a:p>
          <a:r>
            <a:rPr lang="nl-NL" sz="2000" b="1" dirty="0"/>
            <a:t>Kund-schaft</a:t>
          </a:r>
        </a:p>
      </dgm:t>
    </dgm:pt>
    <dgm:pt modelId="{428A15A6-0980-44BE-A4E2-DB05073020F6}" type="parTrans" cxnId="{31375CCE-5F23-4924-A09B-FDD6026689AD}">
      <dgm:prSet/>
      <dgm:spPr/>
      <dgm:t>
        <a:bodyPr/>
        <a:lstStyle/>
        <a:p>
          <a:endParaRPr lang="nl-NL"/>
        </a:p>
      </dgm:t>
    </dgm:pt>
    <dgm:pt modelId="{F7F7BFED-B439-4995-A0A1-A374A5793A75}" type="sibTrans" cxnId="{31375CCE-5F23-4924-A09B-FDD6026689AD}">
      <dgm:prSet/>
      <dgm:spPr/>
      <dgm:t>
        <a:bodyPr/>
        <a:lstStyle/>
        <a:p>
          <a:endParaRPr lang="nl-NL"/>
        </a:p>
      </dgm:t>
    </dgm:pt>
    <dgm:pt modelId="{F8664302-DD4E-4E27-B333-51F0521A99AC}">
      <dgm:prSet custT="1"/>
      <dgm:spPr/>
      <dgm:t>
        <a:bodyPr/>
        <a:lstStyle/>
        <a:p>
          <a:r>
            <a:rPr lang="nl-NL" sz="2000" b="1" dirty="0"/>
            <a:t>Druck-knopf</a:t>
          </a:r>
        </a:p>
      </dgm:t>
    </dgm:pt>
    <dgm:pt modelId="{856F6631-6E9A-44C1-9EB5-E07C3D99D915}" type="parTrans" cxnId="{BBA2B68F-8193-459C-A296-D1D651F2DE64}">
      <dgm:prSet/>
      <dgm:spPr/>
      <dgm:t>
        <a:bodyPr/>
        <a:lstStyle/>
        <a:p>
          <a:endParaRPr lang="nl-NL"/>
        </a:p>
      </dgm:t>
    </dgm:pt>
    <dgm:pt modelId="{121FA8AD-D140-45F7-A6DF-208FBA79A97E}" type="sibTrans" cxnId="{BBA2B68F-8193-459C-A296-D1D651F2DE64}">
      <dgm:prSet/>
      <dgm:spPr/>
      <dgm:t>
        <a:bodyPr/>
        <a:lstStyle/>
        <a:p>
          <a:endParaRPr lang="nl-NL"/>
        </a:p>
      </dgm:t>
    </dgm:pt>
    <dgm:pt modelId="{1BB55072-DAFA-4632-A022-8CDF592C2270}">
      <dgm:prSet custT="1"/>
      <dgm:spPr/>
      <dgm:t>
        <a:bodyPr/>
        <a:lstStyle/>
        <a:p>
          <a:r>
            <a:rPr lang="nl-NL" sz="2000" b="1" dirty="0"/>
            <a:t>Tinte &amp; Feder</a:t>
          </a:r>
        </a:p>
      </dgm:t>
    </dgm:pt>
    <dgm:pt modelId="{C2E3B475-7E6E-4CA7-A2BE-C8339FA69B7E}" type="parTrans" cxnId="{CA306136-E005-435A-A17B-2E6FE6EAC4C8}">
      <dgm:prSet/>
      <dgm:spPr/>
      <dgm:t>
        <a:bodyPr/>
        <a:lstStyle/>
        <a:p>
          <a:endParaRPr lang="nl-NL"/>
        </a:p>
      </dgm:t>
    </dgm:pt>
    <dgm:pt modelId="{C70275D5-07C9-48EF-BE4F-D2C3A26144FE}" type="sibTrans" cxnId="{CA306136-E005-435A-A17B-2E6FE6EAC4C8}">
      <dgm:prSet/>
      <dgm:spPr/>
      <dgm:t>
        <a:bodyPr/>
        <a:lstStyle/>
        <a:p>
          <a:endParaRPr lang="nl-NL"/>
        </a:p>
      </dgm:t>
    </dgm:pt>
    <dgm:pt modelId="{17097E2B-1391-46BE-B6B3-8AFD03B53EC2}">
      <dgm:prSet custT="1"/>
      <dgm:spPr/>
      <dgm:t>
        <a:bodyPr/>
        <a:lstStyle/>
        <a:p>
          <a:r>
            <a:rPr lang="nl-NL" sz="2000" b="1" dirty="0"/>
            <a:t>Schraub-kappe</a:t>
          </a:r>
        </a:p>
      </dgm:t>
    </dgm:pt>
    <dgm:pt modelId="{6305B10D-D42B-470C-9BAA-72407A25024F}" type="parTrans" cxnId="{373C5751-C13C-4BC4-B62D-17D33FE50FCB}">
      <dgm:prSet/>
      <dgm:spPr/>
      <dgm:t>
        <a:bodyPr/>
        <a:lstStyle/>
        <a:p>
          <a:endParaRPr lang="nl-NL"/>
        </a:p>
      </dgm:t>
    </dgm:pt>
    <dgm:pt modelId="{AF58B43F-1607-473C-B02D-8B0123783CD4}" type="sibTrans" cxnId="{373C5751-C13C-4BC4-B62D-17D33FE50FCB}">
      <dgm:prSet/>
      <dgm:spPr/>
      <dgm:t>
        <a:bodyPr/>
        <a:lstStyle/>
        <a:p>
          <a:endParaRPr lang="nl-NL"/>
        </a:p>
      </dgm:t>
    </dgm:pt>
    <dgm:pt modelId="{BFB32B2C-7614-439A-BE51-8E799E71E2ED}" type="pres">
      <dgm:prSet presAssocID="{4E906074-E117-4C2F-9526-6FF677B75884}" presName="hierChild1" presStyleCnt="0">
        <dgm:presLayoutVars>
          <dgm:orgChart val="1"/>
          <dgm:chPref val="1"/>
          <dgm:dir/>
          <dgm:animOne val="branch"/>
          <dgm:animLvl val="lvl"/>
          <dgm:resizeHandles/>
        </dgm:presLayoutVars>
      </dgm:prSet>
      <dgm:spPr/>
    </dgm:pt>
    <dgm:pt modelId="{B04883A3-08B3-4F29-ABB4-CEAF63A55942}" type="pres">
      <dgm:prSet presAssocID="{EC151DBD-C62E-477F-90FA-C569AE8E525D}" presName="hierRoot1" presStyleCnt="0">
        <dgm:presLayoutVars>
          <dgm:hierBranch val="init"/>
        </dgm:presLayoutVars>
      </dgm:prSet>
      <dgm:spPr/>
    </dgm:pt>
    <dgm:pt modelId="{70EE386B-37BB-4799-BD9C-AE454A374F29}" type="pres">
      <dgm:prSet presAssocID="{EC151DBD-C62E-477F-90FA-C569AE8E525D}" presName="rootComposite1" presStyleCnt="0"/>
      <dgm:spPr/>
    </dgm:pt>
    <dgm:pt modelId="{C4015DFC-EAEE-4430-98B1-8B33C9C8FFEE}" type="pres">
      <dgm:prSet presAssocID="{EC151DBD-C62E-477F-90FA-C569AE8E525D}" presName="rootText1" presStyleLbl="node0" presStyleIdx="0" presStyleCnt="1" custScaleX="162609" custScaleY="97313">
        <dgm:presLayoutVars>
          <dgm:chPref val="3"/>
        </dgm:presLayoutVars>
      </dgm:prSet>
      <dgm:spPr/>
    </dgm:pt>
    <dgm:pt modelId="{94109787-7BCB-4420-A30E-A009BD8DD00A}" type="pres">
      <dgm:prSet presAssocID="{EC151DBD-C62E-477F-90FA-C569AE8E525D}" presName="rootConnector1" presStyleLbl="node1" presStyleIdx="0" presStyleCnt="0"/>
      <dgm:spPr/>
    </dgm:pt>
    <dgm:pt modelId="{CC452BD7-BF96-430B-BF5E-4F6C697C6084}" type="pres">
      <dgm:prSet presAssocID="{EC151DBD-C62E-477F-90FA-C569AE8E525D}" presName="hierChild2" presStyleCnt="0"/>
      <dgm:spPr/>
    </dgm:pt>
    <dgm:pt modelId="{0E4A6B00-6066-406C-B128-809691FC6A0C}" type="pres">
      <dgm:prSet presAssocID="{1B631FAB-8D71-4B9E-8D69-46414041ADF7}" presName="Name37" presStyleLbl="parChTrans1D2" presStyleIdx="0" presStyleCnt="7"/>
      <dgm:spPr/>
    </dgm:pt>
    <dgm:pt modelId="{99CD17DA-5594-4991-A997-CC05384290EF}" type="pres">
      <dgm:prSet presAssocID="{16E3CA19-A85B-4353-9F9E-5357C39D627E}" presName="hierRoot2" presStyleCnt="0">
        <dgm:presLayoutVars>
          <dgm:hierBranch val="init"/>
        </dgm:presLayoutVars>
      </dgm:prSet>
      <dgm:spPr/>
    </dgm:pt>
    <dgm:pt modelId="{0E663AE9-94FE-4CC2-9F95-9311BD02CB6E}" type="pres">
      <dgm:prSet presAssocID="{16E3CA19-A85B-4353-9F9E-5357C39D627E}" presName="rootComposite" presStyleCnt="0"/>
      <dgm:spPr/>
    </dgm:pt>
    <dgm:pt modelId="{68CE6C2C-9AD1-4393-A0AA-2E669B46BEA6}" type="pres">
      <dgm:prSet presAssocID="{16E3CA19-A85B-4353-9F9E-5357C39D627E}" presName="rootText" presStyleLbl="node2" presStyleIdx="0" presStyleCnt="6" custScaleX="72573" custScaleY="176464">
        <dgm:presLayoutVars>
          <dgm:chPref val="3"/>
        </dgm:presLayoutVars>
      </dgm:prSet>
      <dgm:spPr/>
    </dgm:pt>
    <dgm:pt modelId="{7CB471A7-6BB3-47E2-BF5C-A7D7D735C4C1}" type="pres">
      <dgm:prSet presAssocID="{16E3CA19-A85B-4353-9F9E-5357C39D627E}" presName="rootConnector" presStyleLbl="node2" presStyleIdx="0" presStyleCnt="6"/>
      <dgm:spPr/>
    </dgm:pt>
    <dgm:pt modelId="{D26B7958-856A-403B-9A7B-E41807A32B1C}" type="pres">
      <dgm:prSet presAssocID="{16E3CA19-A85B-4353-9F9E-5357C39D627E}" presName="hierChild4" presStyleCnt="0"/>
      <dgm:spPr/>
    </dgm:pt>
    <dgm:pt modelId="{8006C8A6-34A0-43D5-9639-AF789ACEBFA6}" type="pres">
      <dgm:prSet presAssocID="{16E3CA19-A85B-4353-9F9E-5357C39D627E}" presName="hierChild5" presStyleCnt="0"/>
      <dgm:spPr/>
    </dgm:pt>
    <dgm:pt modelId="{C4BB8EAB-7DF6-420B-B4E2-73CFBD7AF7FA}" type="pres">
      <dgm:prSet presAssocID="{856F6631-6E9A-44C1-9EB5-E07C3D99D915}" presName="Name37" presStyleLbl="parChTrans1D2" presStyleIdx="1" presStyleCnt="7"/>
      <dgm:spPr/>
    </dgm:pt>
    <dgm:pt modelId="{102866D1-2291-4340-875C-681D14163570}" type="pres">
      <dgm:prSet presAssocID="{F8664302-DD4E-4E27-B333-51F0521A99AC}" presName="hierRoot2" presStyleCnt="0">
        <dgm:presLayoutVars>
          <dgm:hierBranch val="r"/>
        </dgm:presLayoutVars>
      </dgm:prSet>
      <dgm:spPr/>
    </dgm:pt>
    <dgm:pt modelId="{2AEB66A3-549B-4FEE-8542-E43374E60E28}" type="pres">
      <dgm:prSet presAssocID="{F8664302-DD4E-4E27-B333-51F0521A99AC}" presName="rootComposite" presStyleCnt="0"/>
      <dgm:spPr/>
    </dgm:pt>
    <dgm:pt modelId="{44A75D13-CDDB-4FC7-91E2-855AA3C0EE8A}" type="pres">
      <dgm:prSet presAssocID="{F8664302-DD4E-4E27-B333-51F0521A99AC}" presName="rootText" presStyleLbl="node2" presStyleIdx="1" presStyleCnt="6" custScaleX="67832" custScaleY="178397" custLinFactNeighborX="911" custLinFactNeighborY="70">
        <dgm:presLayoutVars>
          <dgm:chPref val="3"/>
        </dgm:presLayoutVars>
      </dgm:prSet>
      <dgm:spPr/>
    </dgm:pt>
    <dgm:pt modelId="{21E8ED05-F0F2-438B-A091-14BA0104B97B}" type="pres">
      <dgm:prSet presAssocID="{F8664302-DD4E-4E27-B333-51F0521A99AC}" presName="rootConnector" presStyleLbl="node2" presStyleIdx="1" presStyleCnt="6"/>
      <dgm:spPr/>
    </dgm:pt>
    <dgm:pt modelId="{0424CC5F-B49C-43CA-9B61-BD3EDF461132}" type="pres">
      <dgm:prSet presAssocID="{F8664302-DD4E-4E27-B333-51F0521A99AC}" presName="hierChild4" presStyleCnt="0"/>
      <dgm:spPr/>
    </dgm:pt>
    <dgm:pt modelId="{42EEB1C2-E51A-4504-991D-644A9AF30069}" type="pres">
      <dgm:prSet presAssocID="{F8664302-DD4E-4E27-B333-51F0521A99AC}" presName="hierChild5" presStyleCnt="0"/>
      <dgm:spPr/>
    </dgm:pt>
    <dgm:pt modelId="{75CA3168-532D-430C-84E5-8F6316539623}" type="pres">
      <dgm:prSet presAssocID="{C2E3B475-7E6E-4CA7-A2BE-C8339FA69B7E}" presName="Name37" presStyleLbl="parChTrans1D2" presStyleIdx="2" presStyleCnt="7"/>
      <dgm:spPr/>
    </dgm:pt>
    <dgm:pt modelId="{795237CF-58D3-4B49-85EF-08A1BD405B92}" type="pres">
      <dgm:prSet presAssocID="{1BB55072-DAFA-4632-A022-8CDF592C2270}" presName="hierRoot2" presStyleCnt="0">
        <dgm:presLayoutVars>
          <dgm:hierBranch val="init"/>
        </dgm:presLayoutVars>
      </dgm:prSet>
      <dgm:spPr/>
    </dgm:pt>
    <dgm:pt modelId="{10B34C5F-E0D0-46E9-83C9-657BB8B5456D}" type="pres">
      <dgm:prSet presAssocID="{1BB55072-DAFA-4632-A022-8CDF592C2270}" presName="rootComposite" presStyleCnt="0"/>
      <dgm:spPr/>
    </dgm:pt>
    <dgm:pt modelId="{63BCD964-C7DD-42D0-A95A-E804953C0737}" type="pres">
      <dgm:prSet presAssocID="{1BB55072-DAFA-4632-A022-8CDF592C2270}" presName="rootText" presStyleLbl="node2" presStyleIdx="2" presStyleCnt="6" custScaleX="70778" custScaleY="173019">
        <dgm:presLayoutVars>
          <dgm:chPref val="3"/>
        </dgm:presLayoutVars>
      </dgm:prSet>
      <dgm:spPr/>
    </dgm:pt>
    <dgm:pt modelId="{E284C0FD-A352-494F-A717-F2BBA5E63BCA}" type="pres">
      <dgm:prSet presAssocID="{1BB55072-DAFA-4632-A022-8CDF592C2270}" presName="rootConnector" presStyleLbl="node2" presStyleIdx="2" presStyleCnt="6"/>
      <dgm:spPr/>
    </dgm:pt>
    <dgm:pt modelId="{0860EF0A-D40F-4884-BD12-F26AD1ACF13D}" type="pres">
      <dgm:prSet presAssocID="{1BB55072-DAFA-4632-A022-8CDF592C2270}" presName="hierChild4" presStyleCnt="0"/>
      <dgm:spPr/>
    </dgm:pt>
    <dgm:pt modelId="{5C9543CE-2CD8-4C9B-9A3E-409812E37F47}" type="pres">
      <dgm:prSet presAssocID="{1BB55072-DAFA-4632-A022-8CDF592C2270}" presName="hierChild5" presStyleCnt="0"/>
      <dgm:spPr/>
    </dgm:pt>
    <dgm:pt modelId="{88E7191D-454B-4009-9FE2-9E62AB32A5C1}" type="pres">
      <dgm:prSet presAssocID="{6305B10D-D42B-470C-9BAA-72407A25024F}" presName="Name37" presStyleLbl="parChTrans1D2" presStyleIdx="3" presStyleCnt="7"/>
      <dgm:spPr/>
    </dgm:pt>
    <dgm:pt modelId="{D3BEAAE2-1E3F-4978-83B5-C01472161B29}" type="pres">
      <dgm:prSet presAssocID="{17097E2B-1391-46BE-B6B3-8AFD03B53EC2}" presName="hierRoot2" presStyleCnt="0">
        <dgm:presLayoutVars>
          <dgm:hierBranch val="init"/>
        </dgm:presLayoutVars>
      </dgm:prSet>
      <dgm:spPr/>
    </dgm:pt>
    <dgm:pt modelId="{C9AF6FF8-67D8-42B3-89B2-0057D45BFA0F}" type="pres">
      <dgm:prSet presAssocID="{17097E2B-1391-46BE-B6B3-8AFD03B53EC2}" presName="rootComposite" presStyleCnt="0"/>
      <dgm:spPr/>
    </dgm:pt>
    <dgm:pt modelId="{60952F32-D6C4-4ABC-B14D-F0B3126C898C}" type="pres">
      <dgm:prSet presAssocID="{17097E2B-1391-46BE-B6B3-8AFD03B53EC2}" presName="rootText" presStyleLbl="node2" presStyleIdx="3" presStyleCnt="6" custScaleX="70101" custScaleY="174878" custLinFactNeighborX="4013" custLinFactNeighborY="-1566">
        <dgm:presLayoutVars>
          <dgm:chPref val="3"/>
        </dgm:presLayoutVars>
      </dgm:prSet>
      <dgm:spPr/>
    </dgm:pt>
    <dgm:pt modelId="{C0456922-F03D-46A8-AD61-FAA5F0F003EE}" type="pres">
      <dgm:prSet presAssocID="{17097E2B-1391-46BE-B6B3-8AFD03B53EC2}" presName="rootConnector" presStyleLbl="node2" presStyleIdx="3" presStyleCnt="6"/>
      <dgm:spPr/>
    </dgm:pt>
    <dgm:pt modelId="{E16FAC09-93B6-4262-AB11-1EE4A1C21FBD}" type="pres">
      <dgm:prSet presAssocID="{17097E2B-1391-46BE-B6B3-8AFD03B53EC2}" presName="hierChild4" presStyleCnt="0"/>
      <dgm:spPr/>
    </dgm:pt>
    <dgm:pt modelId="{A5FDBC0D-732F-4E78-9321-740E364EFB24}" type="pres">
      <dgm:prSet presAssocID="{17097E2B-1391-46BE-B6B3-8AFD03B53EC2}" presName="hierChild5" presStyleCnt="0"/>
      <dgm:spPr/>
    </dgm:pt>
    <dgm:pt modelId="{B480A711-EB58-43FD-8F80-BBE0799172FD}" type="pres">
      <dgm:prSet presAssocID="{E0958652-4AA9-4662-8BB2-D1F5653A1A92}" presName="Name37" presStyleLbl="parChTrans1D2" presStyleIdx="4" presStyleCnt="7"/>
      <dgm:spPr/>
    </dgm:pt>
    <dgm:pt modelId="{EF9CE882-E321-46D6-BB6F-8CE753A2BA0C}" type="pres">
      <dgm:prSet presAssocID="{83220469-55B1-45F5-8A9B-70B1CF937EE7}" presName="hierRoot2" presStyleCnt="0">
        <dgm:presLayoutVars>
          <dgm:hierBranch val="init"/>
        </dgm:presLayoutVars>
      </dgm:prSet>
      <dgm:spPr/>
    </dgm:pt>
    <dgm:pt modelId="{17284777-68DA-4A46-B9F5-5FF7559CE47C}" type="pres">
      <dgm:prSet presAssocID="{83220469-55B1-45F5-8A9B-70B1CF937EE7}" presName="rootComposite" presStyleCnt="0"/>
      <dgm:spPr/>
    </dgm:pt>
    <dgm:pt modelId="{95C1D628-7EBE-4337-B4E1-40E4BC5046E3}" type="pres">
      <dgm:prSet presAssocID="{83220469-55B1-45F5-8A9B-70B1CF937EE7}" presName="rootText" presStyleLbl="node2" presStyleIdx="4" presStyleCnt="6" custScaleX="77509" custScaleY="173043">
        <dgm:presLayoutVars>
          <dgm:chPref val="3"/>
        </dgm:presLayoutVars>
      </dgm:prSet>
      <dgm:spPr/>
    </dgm:pt>
    <dgm:pt modelId="{5682A8FA-9DE3-41C5-BA73-CA9292113FAE}" type="pres">
      <dgm:prSet presAssocID="{83220469-55B1-45F5-8A9B-70B1CF937EE7}" presName="rootConnector" presStyleLbl="node2" presStyleIdx="4" presStyleCnt="6"/>
      <dgm:spPr/>
    </dgm:pt>
    <dgm:pt modelId="{4C36E41A-FED1-453C-AF9C-C7AD15A79DA8}" type="pres">
      <dgm:prSet presAssocID="{83220469-55B1-45F5-8A9B-70B1CF937EE7}" presName="hierChild4" presStyleCnt="0"/>
      <dgm:spPr/>
    </dgm:pt>
    <dgm:pt modelId="{3B010A0D-73C0-4ECA-B60B-339530F8BCE4}" type="pres">
      <dgm:prSet presAssocID="{83220469-55B1-45F5-8A9B-70B1CF937EE7}" presName="hierChild5" presStyleCnt="0"/>
      <dgm:spPr/>
    </dgm:pt>
    <dgm:pt modelId="{2B16FCFD-D316-40ED-BD13-4DA3E0D5D9F9}" type="pres">
      <dgm:prSet presAssocID="{428A15A6-0980-44BE-A4E2-DB05073020F6}" presName="Name37" presStyleLbl="parChTrans1D2" presStyleIdx="5" presStyleCnt="7"/>
      <dgm:spPr/>
    </dgm:pt>
    <dgm:pt modelId="{2955C309-C717-43AE-BF51-D3CEAF80754A}" type="pres">
      <dgm:prSet presAssocID="{96A133AC-DD12-47FF-A139-4C659FE427C5}" presName="hierRoot2" presStyleCnt="0">
        <dgm:presLayoutVars>
          <dgm:hierBranch val="init"/>
        </dgm:presLayoutVars>
      </dgm:prSet>
      <dgm:spPr/>
    </dgm:pt>
    <dgm:pt modelId="{44F93EE3-6693-4176-99C0-75F3D43A6E70}" type="pres">
      <dgm:prSet presAssocID="{96A133AC-DD12-47FF-A139-4C659FE427C5}" presName="rootComposite" presStyleCnt="0"/>
      <dgm:spPr/>
    </dgm:pt>
    <dgm:pt modelId="{031CEF38-6795-477C-A241-219CDFD873C5}" type="pres">
      <dgm:prSet presAssocID="{96A133AC-DD12-47FF-A139-4C659FE427C5}" presName="rootText" presStyleLbl="node2" presStyleIdx="5" presStyleCnt="6" custScaleX="61519" custScaleY="174701">
        <dgm:presLayoutVars>
          <dgm:chPref val="3"/>
        </dgm:presLayoutVars>
      </dgm:prSet>
      <dgm:spPr/>
    </dgm:pt>
    <dgm:pt modelId="{2901841D-CF51-4DB1-B532-F1B2AB27FDAB}" type="pres">
      <dgm:prSet presAssocID="{96A133AC-DD12-47FF-A139-4C659FE427C5}" presName="rootConnector" presStyleLbl="node2" presStyleIdx="5" presStyleCnt="6"/>
      <dgm:spPr/>
    </dgm:pt>
    <dgm:pt modelId="{1CC9A249-AC46-4AD0-B0C2-4D74E295BE57}" type="pres">
      <dgm:prSet presAssocID="{96A133AC-DD12-47FF-A139-4C659FE427C5}" presName="hierChild4" presStyleCnt="0"/>
      <dgm:spPr/>
    </dgm:pt>
    <dgm:pt modelId="{37F23370-6FFD-4513-8BE1-FAC055EE70D4}" type="pres">
      <dgm:prSet presAssocID="{96A133AC-DD12-47FF-A139-4C659FE427C5}" presName="hierChild5" presStyleCnt="0"/>
      <dgm:spPr/>
    </dgm:pt>
    <dgm:pt modelId="{6C82226D-925F-40E9-9D84-271330C45C6F}" type="pres">
      <dgm:prSet presAssocID="{EC151DBD-C62E-477F-90FA-C569AE8E525D}" presName="hierChild3" presStyleCnt="0"/>
      <dgm:spPr/>
    </dgm:pt>
    <dgm:pt modelId="{0019B72C-8263-4EA1-8010-D42A071346F6}" type="pres">
      <dgm:prSet presAssocID="{059A7D3B-EF6C-409A-A5E3-D2236B8851C1}" presName="Name111" presStyleLbl="parChTrans1D2" presStyleIdx="6" presStyleCnt="7"/>
      <dgm:spPr/>
    </dgm:pt>
    <dgm:pt modelId="{0C1B5040-6392-4E72-9D9A-2A941CC4D76A}" type="pres">
      <dgm:prSet presAssocID="{F082EF32-3B56-4588-9EFA-72B7CD0E532E}" presName="hierRoot3" presStyleCnt="0">
        <dgm:presLayoutVars>
          <dgm:hierBranch val="init"/>
        </dgm:presLayoutVars>
      </dgm:prSet>
      <dgm:spPr/>
    </dgm:pt>
    <dgm:pt modelId="{C3246C6B-8BF0-451A-AEE2-9B8DF0669A98}" type="pres">
      <dgm:prSet presAssocID="{F082EF32-3B56-4588-9EFA-72B7CD0E532E}" presName="rootComposite3" presStyleCnt="0"/>
      <dgm:spPr/>
    </dgm:pt>
    <dgm:pt modelId="{BB126530-2199-45EC-8FF3-5D48F646FFA0}" type="pres">
      <dgm:prSet presAssocID="{F082EF32-3B56-4588-9EFA-72B7CD0E532E}" presName="rootText3" presStyleLbl="asst1" presStyleIdx="0" presStyleCnt="1" custScaleX="134228" custScaleY="100161">
        <dgm:presLayoutVars>
          <dgm:chPref val="3"/>
        </dgm:presLayoutVars>
      </dgm:prSet>
      <dgm:spPr/>
    </dgm:pt>
    <dgm:pt modelId="{4DCAAC2F-223D-4358-9999-77D08B08092D}" type="pres">
      <dgm:prSet presAssocID="{F082EF32-3B56-4588-9EFA-72B7CD0E532E}" presName="rootConnector3" presStyleLbl="asst1" presStyleIdx="0" presStyleCnt="1"/>
      <dgm:spPr/>
    </dgm:pt>
    <dgm:pt modelId="{FE715A43-1A21-4CC4-9984-8DC0EB28B9F3}" type="pres">
      <dgm:prSet presAssocID="{F082EF32-3B56-4588-9EFA-72B7CD0E532E}" presName="hierChild6" presStyleCnt="0"/>
      <dgm:spPr/>
    </dgm:pt>
    <dgm:pt modelId="{C2A7C376-8549-45EF-AB78-7FB578F71DFC}" type="pres">
      <dgm:prSet presAssocID="{F082EF32-3B56-4588-9EFA-72B7CD0E532E}" presName="hierChild7" presStyleCnt="0"/>
      <dgm:spPr/>
    </dgm:pt>
  </dgm:ptLst>
  <dgm:cxnLst>
    <dgm:cxn modelId="{6A5A9405-DC0D-499F-8F79-EC71CB91606F}" type="presOf" srcId="{83220469-55B1-45F5-8A9B-70B1CF937EE7}" destId="{95C1D628-7EBE-4337-B4E1-40E4BC5046E3}" srcOrd="0" destOrd="0" presId="urn:microsoft.com/office/officeart/2005/8/layout/orgChart1"/>
    <dgm:cxn modelId="{C97BD519-4DCF-4E2D-BF28-372AC56D4FA7}" type="presOf" srcId="{17097E2B-1391-46BE-B6B3-8AFD03B53EC2}" destId="{60952F32-D6C4-4ABC-B14D-F0B3126C898C}" srcOrd="0" destOrd="0" presId="urn:microsoft.com/office/officeart/2005/8/layout/orgChart1"/>
    <dgm:cxn modelId="{BFE37E28-4AC3-4ABD-ABE2-38D52FF4BE61}" type="presOf" srcId="{16E3CA19-A85B-4353-9F9E-5357C39D627E}" destId="{7CB471A7-6BB3-47E2-BF5C-A7D7D735C4C1}" srcOrd="1" destOrd="0" presId="urn:microsoft.com/office/officeart/2005/8/layout/orgChart1"/>
    <dgm:cxn modelId="{FACF3D2F-49A7-4A98-ABB2-DE56EA0F4082}" srcId="{4E906074-E117-4C2F-9526-6FF677B75884}" destId="{EC151DBD-C62E-477F-90FA-C569AE8E525D}" srcOrd="0" destOrd="0" parTransId="{8A2CCD40-9F58-460A-B0BE-CC0F24725534}" sibTransId="{7DC88887-3ED2-45CD-973C-E509BCF92999}"/>
    <dgm:cxn modelId="{C2E6FC30-C6C5-47A4-8AFC-2403275C96D1}" type="presOf" srcId="{059A7D3B-EF6C-409A-A5E3-D2236B8851C1}" destId="{0019B72C-8263-4EA1-8010-D42A071346F6}" srcOrd="0" destOrd="0" presId="urn:microsoft.com/office/officeart/2005/8/layout/orgChart1"/>
    <dgm:cxn modelId="{C1F73033-B373-4604-9A3F-6899A9C2BC2A}" type="presOf" srcId="{1B631FAB-8D71-4B9E-8D69-46414041ADF7}" destId="{0E4A6B00-6066-406C-B128-809691FC6A0C}" srcOrd="0" destOrd="0" presId="urn:microsoft.com/office/officeart/2005/8/layout/orgChart1"/>
    <dgm:cxn modelId="{CA306136-E005-435A-A17B-2E6FE6EAC4C8}" srcId="{EC151DBD-C62E-477F-90FA-C569AE8E525D}" destId="{1BB55072-DAFA-4632-A022-8CDF592C2270}" srcOrd="3" destOrd="0" parTransId="{C2E3B475-7E6E-4CA7-A2BE-C8339FA69B7E}" sibTransId="{C70275D5-07C9-48EF-BE4F-D2C3A26144FE}"/>
    <dgm:cxn modelId="{BBD67F3F-CAF5-415F-87E5-B7DD94D2C08A}" srcId="{EC151DBD-C62E-477F-90FA-C569AE8E525D}" destId="{F082EF32-3B56-4588-9EFA-72B7CD0E532E}" srcOrd="0" destOrd="0" parTransId="{059A7D3B-EF6C-409A-A5E3-D2236B8851C1}" sibTransId="{AE9E3B45-0A14-401F-8796-7C22326D0E24}"/>
    <dgm:cxn modelId="{4453DB5D-569A-4DFB-80A3-07EFA25283A5}" type="presOf" srcId="{4E906074-E117-4C2F-9526-6FF677B75884}" destId="{BFB32B2C-7614-439A-BE51-8E799E71E2ED}" srcOrd="0" destOrd="0" presId="urn:microsoft.com/office/officeart/2005/8/layout/orgChart1"/>
    <dgm:cxn modelId="{5F87A166-00FF-4083-9D6B-18554678ED7F}" type="presOf" srcId="{F8664302-DD4E-4E27-B333-51F0521A99AC}" destId="{44A75D13-CDDB-4FC7-91E2-855AA3C0EE8A}" srcOrd="0" destOrd="0" presId="urn:microsoft.com/office/officeart/2005/8/layout/orgChart1"/>
    <dgm:cxn modelId="{373C5751-C13C-4BC4-B62D-17D33FE50FCB}" srcId="{EC151DBD-C62E-477F-90FA-C569AE8E525D}" destId="{17097E2B-1391-46BE-B6B3-8AFD03B53EC2}" srcOrd="4" destOrd="0" parTransId="{6305B10D-D42B-470C-9BAA-72407A25024F}" sibTransId="{AF58B43F-1607-473C-B02D-8B0123783CD4}"/>
    <dgm:cxn modelId="{1294DE72-4CC0-43B4-A1EC-D4E818D3985D}" type="presOf" srcId="{1BB55072-DAFA-4632-A022-8CDF592C2270}" destId="{63BCD964-C7DD-42D0-A95A-E804953C0737}" srcOrd="0" destOrd="0" presId="urn:microsoft.com/office/officeart/2005/8/layout/orgChart1"/>
    <dgm:cxn modelId="{67CD7653-90E3-42D5-BA48-0242D684455F}" type="presOf" srcId="{F082EF32-3B56-4588-9EFA-72B7CD0E532E}" destId="{4DCAAC2F-223D-4358-9999-77D08B08092D}" srcOrd="1" destOrd="0" presId="urn:microsoft.com/office/officeart/2005/8/layout/orgChart1"/>
    <dgm:cxn modelId="{74D3C477-99DD-4313-9E31-2ADA267D45ED}" srcId="{EC151DBD-C62E-477F-90FA-C569AE8E525D}" destId="{16E3CA19-A85B-4353-9F9E-5357C39D627E}" srcOrd="1" destOrd="0" parTransId="{1B631FAB-8D71-4B9E-8D69-46414041ADF7}" sibTransId="{5110A830-C6E1-44EF-AF5C-BE053CC87956}"/>
    <dgm:cxn modelId="{11C4A278-4F2B-4CB3-8AFE-9E7F3126A761}" type="presOf" srcId="{856F6631-6E9A-44C1-9EB5-E07C3D99D915}" destId="{C4BB8EAB-7DF6-420B-B4E2-73CFBD7AF7FA}" srcOrd="0" destOrd="0" presId="urn:microsoft.com/office/officeart/2005/8/layout/orgChart1"/>
    <dgm:cxn modelId="{8057DC80-A688-442D-B69C-ABD02FD11C12}" type="presOf" srcId="{96A133AC-DD12-47FF-A139-4C659FE427C5}" destId="{031CEF38-6795-477C-A241-219CDFD873C5}" srcOrd="0" destOrd="0" presId="urn:microsoft.com/office/officeart/2005/8/layout/orgChart1"/>
    <dgm:cxn modelId="{96E9B38B-67FD-44F8-8B96-E6B890FC6869}" type="presOf" srcId="{83220469-55B1-45F5-8A9B-70B1CF937EE7}" destId="{5682A8FA-9DE3-41C5-BA73-CA9292113FAE}" srcOrd="1" destOrd="0" presId="urn:microsoft.com/office/officeart/2005/8/layout/orgChart1"/>
    <dgm:cxn modelId="{BBA2B68F-8193-459C-A296-D1D651F2DE64}" srcId="{EC151DBD-C62E-477F-90FA-C569AE8E525D}" destId="{F8664302-DD4E-4E27-B333-51F0521A99AC}" srcOrd="2" destOrd="0" parTransId="{856F6631-6E9A-44C1-9EB5-E07C3D99D915}" sibTransId="{121FA8AD-D140-45F7-A6DF-208FBA79A97E}"/>
    <dgm:cxn modelId="{BA5DF892-56EE-4D51-9D9E-531321C319C6}" type="presOf" srcId="{96A133AC-DD12-47FF-A139-4C659FE427C5}" destId="{2901841D-CF51-4DB1-B532-F1B2AB27FDAB}" srcOrd="1" destOrd="0" presId="urn:microsoft.com/office/officeart/2005/8/layout/orgChart1"/>
    <dgm:cxn modelId="{9FAA449A-2BB4-42B3-A0F2-03892FD0B48B}" type="presOf" srcId="{EC151DBD-C62E-477F-90FA-C569AE8E525D}" destId="{94109787-7BCB-4420-A30E-A009BD8DD00A}" srcOrd="1" destOrd="0" presId="urn:microsoft.com/office/officeart/2005/8/layout/orgChart1"/>
    <dgm:cxn modelId="{2C4424A8-2CB2-4456-B6EC-04B9E5523908}" srcId="{EC151DBD-C62E-477F-90FA-C569AE8E525D}" destId="{83220469-55B1-45F5-8A9B-70B1CF937EE7}" srcOrd="5" destOrd="0" parTransId="{E0958652-4AA9-4662-8BB2-D1F5653A1A92}" sibTransId="{9D2C6995-296E-4432-B150-709174867B75}"/>
    <dgm:cxn modelId="{845587AB-97A8-4BF6-A712-A94495A0EDAB}" type="presOf" srcId="{1BB55072-DAFA-4632-A022-8CDF592C2270}" destId="{E284C0FD-A352-494F-A717-F2BBA5E63BCA}" srcOrd="1" destOrd="0" presId="urn:microsoft.com/office/officeart/2005/8/layout/orgChart1"/>
    <dgm:cxn modelId="{039CC6AE-2FCA-4BC9-A510-22E36EEDAD7C}" type="presOf" srcId="{EC151DBD-C62E-477F-90FA-C569AE8E525D}" destId="{C4015DFC-EAEE-4430-98B1-8B33C9C8FFEE}" srcOrd="0" destOrd="0" presId="urn:microsoft.com/office/officeart/2005/8/layout/orgChart1"/>
    <dgm:cxn modelId="{61C754B3-AA66-4EC4-915E-5EDAEE1857EA}" type="presOf" srcId="{6305B10D-D42B-470C-9BAA-72407A25024F}" destId="{88E7191D-454B-4009-9FE2-9E62AB32A5C1}" srcOrd="0" destOrd="0" presId="urn:microsoft.com/office/officeart/2005/8/layout/orgChart1"/>
    <dgm:cxn modelId="{E56726B7-147B-4B57-B5C3-078E719C45F3}" type="presOf" srcId="{E0958652-4AA9-4662-8BB2-D1F5653A1A92}" destId="{B480A711-EB58-43FD-8F80-BBE0799172FD}" srcOrd="0" destOrd="0" presId="urn:microsoft.com/office/officeart/2005/8/layout/orgChart1"/>
    <dgm:cxn modelId="{3A5E01CD-8E43-42F8-9243-08D40B019103}" type="presOf" srcId="{F8664302-DD4E-4E27-B333-51F0521A99AC}" destId="{21E8ED05-F0F2-438B-A091-14BA0104B97B}" srcOrd="1" destOrd="0" presId="urn:microsoft.com/office/officeart/2005/8/layout/orgChart1"/>
    <dgm:cxn modelId="{31375CCE-5F23-4924-A09B-FDD6026689AD}" srcId="{EC151DBD-C62E-477F-90FA-C569AE8E525D}" destId="{96A133AC-DD12-47FF-A139-4C659FE427C5}" srcOrd="6" destOrd="0" parTransId="{428A15A6-0980-44BE-A4E2-DB05073020F6}" sibTransId="{F7F7BFED-B439-4995-A0A1-A374A5793A75}"/>
    <dgm:cxn modelId="{D1B91AD8-91AB-458E-82ED-5607E6579F10}" type="presOf" srcId="{17097E2B-1391-46BE-B6B3-8AFD03B53EC2}" destId="{C0456922-F03D-46A8-AD61-FAA5F0F003EE}" srcOrd="1" destOrd="0" presId="urn:microsoft.com/office/officeart/2005/8/layout/orgChart1"/>
    <dgm:cxn modelId="{19D15DD9-3670-4520-93AE-DA177E8A40A3}" type="presOf" srcId="{F082EF32-3B56-4588-9EFA-72B7CD0E532E}" destId="{BB126530-2199-45EC-8FF3-5D48F646FFA0}" srcOrd="0" destOrd="0" presId="urn:microsoft.com/office/officeart/2005/8/layout/orgChart1"/>
    <dgm:cxn modelId="{324DF2DE-8F73-43F3-B1A0-727D84F22A3C}" type="presOf" srcId="{16E3CA19-A85B-4353-9F9E-5357C39D627E}" destId="{68CE6C2C-9AD1-4393-A0AA-2E669B46BEA6}" srcOrd="0" destOrd="0" presId="urn:microsoft.com/office/officeart/2005/8/layout/orgChart1"/>
    <dgm:cxn modelId="{554E67F8-43B7-4CFE-A4AF-DAD98010D97C}" type="presOf" srcId="{C2E3B475-7E6E-4CA7-A2BE-C8339FA69B7E}" destId="{75CA3168-532D-430C-84E5-8F6316539623}" srcOrd="0" destOrd="0" presId="urn:microsoft.com/office/officeart/2005/8/layout/orgChart1"/>
    <dgm:cxn modelId="{31A9A3FF-E37E-4BC3-8F55-92DB7C731AA8}" type="presOf" srcId="{428A15A6-0980-44BE-A4E2-DB05073020F6}" destId="{2B16FCFD-D316-40ED-BD13-4DA3E0D5D9F9}" srcOrd="0" destOrd="0" presId="urn:microsoft.com/office/officeart/2005/8/layout/orgChart1"/>
    <dgm:cxn modelId="{A6993392-C26C-4A04-891E-9DE262FDE550}" type="presParOf" srcId="{BFB32B2C-7614-439A-BE51-8E799E71E2ED}" destId="{B04883A3-08B3-4F29-ABB4-CEAF63A55942}" srcOrd="0" destOrd="0" presId="urn:microsoft.com/office/officeart/2005/8/layout/orgChart1"/>
    <dgm:cxn modelId="{C9203722-B34C-4A71-869C-7D4C025668FE}" type="presParOf" srcId="{B04883A3-08B3-4F29-ABB4-CEAF63A55942}" destId="{70EE386B-37BB-4799-BD9C-AE454A374F29}" srcOrd="0" destOrd="0" presId="urn:microsoft.com/office/officeart/2005/8/layout/orgChart1"/>
    <dgm:cxn modelId="{04FAE91B-42EF-4BBB-9E45-99C31A2A3226}" type="presParOf" srcId="{70EE386B-37BB-4799-BD9C-AE454A374F29}" destId="{C4015DFC-EAEE-4430-98B1-8B33C9C8FFEE}" srcOrd="0" destOrd="0" presId="urn:microsoft.com/office/officeart/2005/8/layout/orgChart1"/>
    <dgm:cxn modelId="{DF5EF9FB-BFE7-4BDB-B56A-C869B729B31E}" type="presParOf" srcId="{70EE386B-37BB-4799-BD9C-AE454A374F29}" destId="{94109787-7BCB-4420-A30E-A009BD8DD00A}" srcOrd="1" destOrd="0" presId="urn:microsoft.com/office/officeart/2005/8/layout/orgChart1"/>
    <dgm:cxn modelId="{4CCA0EFB-3CCE-4D44-A1E3-2F38D98C9809}" type="presParOf" srcId="{B04883A3-08B3-4F29-ABB4-CEAF63A55942}" destId="{CC452BD7-BF96-430B-BF5E-4F6C697C6084}" srcOrd="1" destOrd="0" presId="urn:microsoft.com/office/officeart/2005/8/layout/orgChart1"/>
    <dgm:cxn modelId="{FD7EDC8E-04D5-4D9A-9D19-8E91116D7DB0}" type="presParOf" srcId="{CC452BD7-BF96-430B-BF5E-4F6C697C6084}" destId="{0E4A6B00-6066-406C-B128-809691FC6A0C}" srcOrd="0" destOrd="0" presId="urn:microsoft.com/office/officeart/2005/8/layout/orgChart1"/>
    <dgm:cxn modelId="{DE398406-C041-4436-8BD2-D1F27F400B65}" type="presParOf" srcId="{CC452BD7-BF96-430B-BF5E-4F6C697C6084}" destId="{99CD17DA-5594-4991-A997-CC05384290EF}" srcOrd="1" destOrd="0" presId="urn:microsoft.com/office/officeart/2005/8/layout/orgChart1"/>
    <dgm:cxn modelId="{2CCB505C-1149-42A9-AFF8-011E7B59939F}" type="presParOf" srcId="{99CD17DA-5594-4991-A997-CC05384290EF}" destId="{0E663AE9-94FE-4CC2-9F95-9311BD02CB6E}" srcOrd="0" destOrd="0" presId="urn:microsoft.com/office/officeart/2005/8/layout/orgChart1"/>
    <dgm:cxn modelId="{D956FC1B-3FF0-4FF3-A7B5-C3BF2CB85723}" type="presParOf" srcId="{0E663AE9-94FE-4CC2-9F95-9311BD02CB6E}" destId="{68CE6C2C-9AD1-4393-A0AA-2E669B46BEA6}" srcOrd="0" destOrd="0" presId="urn:microsoft.com/office/officeart/2005/8/layout/orgChart1"/>
    <dgm:cxn modelId="{E9754293-3499-4B92-BE8D-722424920101}" type="presParOf" srcId="{0E663AE9-94FE-4CC2-9F95-9311BD02CB6E}" destId="{7CB471A7-6BB3-47E2-BF5C-A7D7D735C4C1}" srcOrd="1" destOrd="0" presId="urn:microsoft.com/office/officeart/2005/8/layout/orgChart1"/>
    <dgm:cxn modelId="{C2CBF36A-C731-4472-8599-2B271C883F47}" type="presParOf" srcId="{99CD17DA-5594-4991-A997-CC05384290EF}" destId="{D26B7958-856A-403B-9A7B-E41807A32B1C}" srcOrd="1" destOrd="0" presId="urn:microsoft.com/office/officeart/2005/8/layout/orgChart1"/>
    <dgm:cxn modelId="{DF31C273-2AE9-402F-92FB-A0770388262D}" type="presParOf" srcId="{99CD17DA-5594-4991-A997-CC05384290EF}" destId="{8006C8A6-34A0-43D5-9639-AF789ACEBFA6}" srcOrd="2" destOrd="0" presId="urn:microsoft.com/office/officeart/2005/8/layout/orgChart1"/>
    <dgm:cxn modelId="{3DE65022-7502-402C-B216-B4E171C12726}" type="presParOf" srcId="{CC452BD7-BF96-430B-BF5E-4F6C697C6084}" destId="{C4BB8EAB-7DF6-420B-B4E2-73CFBD7AF7FA}" srcOrd="2" destOrd="0" presId="urn:microsoft.com/office/officeart/2005/8/layout/orgChart1"/>
    <dgm:cxn modelId="{796B2F49-E05E-4558-9205-F075AD68DFD7}" type="presParOf" srcId="{CC452BD7-BF96-430B-BF5E-4F6C697C6084}" destId="{102866D1-2291-4340-875C-681D14163570}" srcOrd="3" destOrd="0" presId="urn:microsoft.com/office/officeart/2005/8/layout/orgChart1"/>
    <dgm:cxn modelId="{D59FC6C0-4CA0-4A43-BC7C-6688B2A11E0A}" type="presParOf" srcId="{102866D1-2291-4340-875C-681D14163570}" destId="{2AEB66A3-549B-4FEE-8542-E43374E60E28}" srcOrd="0" destOrd="0" presId="urn:microsoft.com/office/officeart/2005/8/layout/orgChart1"/>
    <dgm:cxn modelId="{2C8531CC-8DEC-4EAC-B779-0A93BC1E5A11}" type="presParOf" srcId="{2AEB66A3-549B-4FEE-8542-E43374E60E28}" destId="{44A75D13-CDDB-4FC7-91E2-855AA3C0EE8A}" srcOrd="0" destOrd="0" presId="urn:microsoft.com/office/officeart/2005/8/layout/orgChart1"/>
    <dgm:cxn modelId="{423BEC07-39C2-4C0F-889E-F263F3CB7653}" type="presParOf" srcId="{2AEB66A3-549B-4FEE-8542-E43374E60E28}" destId="{21E8ED05-F0F2-438B-A091-14BA0104B97B}" srcOrd="1" destOrd="0" presId="urn:microsoft.com/office/officeart/2005/8/layout/orgChart1"/>
    <dgm:cxn modelId="{B048ACE1-1453-44F3-8AFD-BA257883CC50}" type="presParOf" srcId="{102866D1-2291-4340-875C-681D14163570}" destId="{0424CC5F-B49C-43CA-9B61-BD3EDF461132}" srcOrd="1" destOrd="0" presId="urn:microsoft.com/office/officeart/2005/8/layout/orgChart1"/>
    <dgm:cxn modelId="{B3C73052-F3FC-461D-908C-3A3EDB8F4B99}" type="presParOf" srcId="{102866D1-2291-4340-875C-681D14163570}" destId="{42EEB1C2-E51A-4504-991D-644A9AF30069}" srcOrd="2" destOrd="0" presId="urn:microsoft.com/office/officeart/2005/8/layout/orgChart1"/>
    <dgm:cxn modelId="{EE4D8C1E-ACD6-4D75-B3E1-FA9C5F38671C}" type="presParOf" srcId="{CC452BD7-BF96-430B-BF5E-4F6C697C6084}" destId="{75CA3168-532D-430C-84E5-8F6316539623}" srcOrd="4" destOrd="0" presId="urn:microsoft.com/office/officeart/2005/8/layout/orgChart1"/>
    <dgm:cxn modelId="{B7362A67-8B3B-4C13-AB49-649E770A0FB6}" type="presParOf" srcId="{CC452BD7-BF96-430B-BF5E-4F6C697C6084}" destId="{795237CF-58D3-4B49-85EF-08A1BD405B92}" srcOrd="5" destOrd="0" presId="urn:microsoft.com/office/officeart/2005/8/layout/orgChart1"/>
    <dgm:cxn modelId="{25B1F813-D205-422D-BEEB-7403E2F5651B}" type="presParOf" srcId="{795237CF-58D3-4B49-85EF-08A1BD405B92}" destId="{10B34C5F-E0D0-46E9-83C9-657BB8B5456D}" srcOrd="0" destOrd="0" presId="urn:microsoft.com/office/officeart/2005/8/layout/orgChart1"/>
    <dgm:cxn modelId="{A1755606-F05C-4C8A-9BCD-4C4F22BFF89F}" type="presParOf" srcId="{10B34C5F-E0D0-46E9-83C9-657BB8B5456D}" destId="{63BCD964-C7DD-42D0-A95A-E804953C0737}" srcOrd="0" destOrd="0" presId="urn:microsoft.com/office/officeart/2005/8/layout/orgChart1"/>
    <dgm:cxn modelId="{B5B0BCC1-F56F-4C2B-BBF8-BEAADD5F9ABF}" type="presParOf" srcId="{10B34C5F-E0D0-46E9-83C9-657BB8B5456D}" destId="{E284C0FD-A352-494F-A717-F2BBA5E63BCA}" srcOrd="1" destOrd="0" presId="urn:microsoft.com/office/officeart/2005/8/layout/orgChart1"/>
    <dgm:cxn modelId="{4C5F9850-B922-472B-AB56-804441629B91}" type="presParOf" srcId="{795237CF-58D3-4B49-85EF-08A1BD405B92}" destId="{0860EF0A-D40F-4884-BD12-F26AD1ACF13D}" srcOrd="1" destOrd="0" presId="urn:microsoft.com/office/officeart/2005/8/layout/orgChart1"/>
    <dgm:cxn modelId="{FB002CA0-576B-45F6-8710-C576AB16C478}" type="presParOf" srcId="{795237CF-58D3-4B49-85EF-08A1BD405B92}" destId="{5C9543CE-2CD8-4C9B-9A3E-409812E37F47}" srcOrd="2" destOrd="0" presId="urn:microsoft.com/office/officeart/2005/8/layout/orgChart1"/>
    <dgm:cxn modelId="{B2DC9B87-3B67-4E0B-A32E-A027F9A56D35}" type="presParOf" srcId="{CC452BD7-BF96-430B-BF5E-4F6C697C6084}" destId="{88E7191D-454B-4009-9FE2-9E62AB32A5C1}" srcOrd="6" destOrd="0" presId="urn:microsoft.com/office/officeart/2005/8/layout/orgChart1"/>
    <dgm:cxn modelId="{7D56A2CF-8B53-4034-B6BE-06E0E9250EAC}" type="presParOf" srcId="{CC452BD7-BF96-430B-BF5E-4F6C697C6084}" destId="{D3BEAAE2-1E3F-4978-83B5-C01472161B29}" srcOrd="7" destOrd="0" presId="urn:microsoft.com/office/officeart/2005/8/layout/orgChart1"/>
    <dgm:cxn modelId="{68B39B3E-D35D-4858-97DB-44E460B94609}" type="presParOf" srcId="{D3BEAAE2-1E3F-4978-83B5-C01472161B29}" destId="{C9AF6FF8-67D8-42B3-89B2-0057D45BFA0F}" srcOrd="0" destOrd="0" presId="urn:microsoft.com/office/officeart/2005/8/layout/orgChart1"/>
    <dgm:cxn modelId="{A14C7D59-8E46-4710-B015-0E855347B451}" type="presParOf" srcId="{C9AF6FF8-67D8-42B3-89B2-0057D45BFA0F}" destId="{60952F32-D6C4-4ABC-B14D-F0B3126C898C}" srcOrd="0" destOrd="0" presId="urn:microsoft.com/office/officeart/2005/8/layout/orgChart1"/>
    <dgm:cxn modelId="{418722CD-14D4-4BB0-883A-C131C673BE6D}" type="presParOf" srcId="{C9AF6FF8-67D8-42B3-89B2-0057D45BFA0F}" destId="{C0456922-F03D-46A8-AD61-FAA5F0F003EE}" srcOrd="1" destOrd="0" presId="urn:microsoft.com/office/officeart/2005/8/layout/orgChart1"/>
    <dgm:cxn modelId="{6B61186D-E853-4ED4-A844-596B278DD36C}" type="presParOf" srcId="{D3BEAAE2-1E3F-4978-83B5-C01472161B29}" destId="{E16FAC09-93B6-4262-AB11-1EE4A1C21FBD}" srcOrd="1" destOrd="0" presId="urn:microsoft.com/office/officeart/2005/8/layout/orgChart1"/>
    <dgm:cxn modelId="{01E92BC2-0A42-4A16-905A-92A8D9B57A01}" type="presParOf" srcId="{D3BEAAE2-1E3F-4978-83B5-C01472161B29}" destId="{A5FDBC0D-732F-4E78-9321-740E364EFB24}" srcOrd="2" destOrd="0" presId="urn:microsoft.com/office/officeart/2005/8/layout/orgChart1"/>
    <dgm:cxn modelId="{4D54BC51-E9DE-4E30-92E8-624F282993A1}" type="presParOf" srcId="{CC452BD7-BF96-430B-BF5E-4F6C697C6084}" destId="{B480A711-EB58-43FD-8F80-BBE0799172FD}" srcOrd="8" destOrd="0" presId="urn:microsoft.com/office/officeart/2005/8/layout/orgChart1"/>
    <dgm:cxn modelId="{B413059B-0FC7-4F43-970A-C55070E38C84}" type="presParOf" srcId="{CC452BD7-BF96-430B-BF5E-4F6C697C6084}" destId="{EF9CE882-E321-46D6-BB6F-8CE753A2BA0C}" srcOrd="9" destOrd="0" presId="urn:microsoft.com/office/officeart/2005/8/layout/orgChart1"/>
    <dgm:cxn modelId="{D171D411-464C-4BF5-8571-20896BDA3D55}" type="presParOf" srcId="{EF9CE882-E321-46D6-BB6F-8CE753A2BA0C}" destId="{17284777-68DA-4A46-B9F5-5FF7559CE47C}" srcOrd="0" destOrd="0" presId="urn:microsoft.com/office/officeart/2005/8/layout/orgChart1"/>
    <dgm:cxn modelId="{40BCA522-689B-41CC-9867-0817C1A914EE}" type="presParOf" srcId="{17284777-68DA-4A46-B9F5-5FF7559CE47C}" destId="{95C1D628-7EBE-4337-B4E1-40E4BC5046E3}" srcOrd="0" destOrd="0" presId="urn:microsoft.com/office/officeart/2005/8/layout/orgChart1"/>
    <dgm:cxn modelId="{15CD62C6-D92D-40F3-B6A7-AD2A6FAFE796}" type="presParOf" srcId="{17284777-68DA-4A46-B9F5-5FF7559CE47C}" destId="{5682A8FA-9DE3-41C5-BA73-CA9292113FAE}" srcOrd="1" destOrd="0" presId="urn:microsoft.com/office/officeart/2005/8/layout/orgChart1"/>
    <dgm:cxn modelId="{166D0276-E1D5-4D98-A1F3-719112A917F8}" type="presParOf" srcId="{EF9CE882-E321-46D6-BB6F-8CE753A2BA0C}" destId="{4C36E41A-FED1-453C-AF9C-C7AD15A79DA8}" srcOrd="1" destOrd="0" presId="urn:microsoft.com/office/officeart/2005/8/layout/orgChart1"/>
    <dgm:cxn modelId="{350CACC3-3DFC-4E16-95A9-BB6B85CC6E65}" type="presParOf" srcId="{EF9CE882-E321-46D6-BB6F-8CE753A2BA0C}" destId="{3B010A0D-73C0-4ECA-B60B-339530F8BCE4}" srcOrd="2" destOrd="0" presId="urn:microsoft.com/office/officeart/2005/8/layout/orgChart1"/>
    <dgm:cxn modelId="{5568E3DE-E513-4710-AB6C-5C557C651823}" type="presParOf" srcId="{CC452BD7-BF96-430B-BF5E-4F6C697C6084}" destId="{2B16FCFD-D316-40ED-BD13-4DA3E0D5D9F9}" srcOrd="10" destOrd="0" presId="urn:microsoft.com/office/officeart/2005/8/layout/orgChart1"/>
    <dgm:cxn modelId="{02D1FECB-8FDE-46A4-B5A4-61D2314B9F76}" type="presParOf" srcId="{CC452BD7-BF96-430B-BF5E-4F6C697C6084}" destId="{2955C309-C717-43AE-BF51-D3CEAF80754A}" srcOrd="11" destOrd="0" presId="urn:microsoft.com/office/officeart/2005/8/layout/orgChart1"/>
    <dgm:cxn modelId="{AD2BFC57-69B5-4A5D-9C6C-600EE570005E}" type="presParOf" srcId="{2955C309-C717-43AE-BF51-D3CEAF80754A}" destId="{44F93EE3-6693-4176-99C0-75F3D43A6E70}" srcOrd="0" destOrd="0" presId="urn:microsoft.com/office/officeart/2005/8/layout/orgChart1"/>
    <dgm:cxn modelId="{D8499DD5-9EFD-46E4-8BB7-AA3839380F20}" type="presParOf" srcId="{44F93EE3-6693-4176-99C0-75F3D43A6E70}" destId="{031CEF38-6795-477C-A241-219CDFD873C5}" srcOrd="0" destOrd="0" presId="urn:microsoft.com/office/officeart/2005/8/layout/orgChart1"/>
    <dgm:cxn modelId="{F138CFB3-D234-47FA-AF5D-10CECAC8C194}" type="presParOf" srcId="{44F93EE3-6693-4176-99C0-75F3D43A6E70}" destId="{2901841D-CF51-4DB1-B532-F1B2AB27FDAB}" srcOrd="1" destOrd="0" presId="urn:microsoft.com/office/officeart/2005/8/layout/orgChart1"/>
    <dgm:cxn modelId="{0C7698D4-43B3-4D85-B8C1-B3C56914A422}" type="presParOf" srcId="{2955C309-C717-43AE-BF51-D3CEAF80754A}" destId="{1CC9A249-AC46-4AD0-B0C2-4D74E295BE57}" srcOrd="1" destOrd="0" presId="urn:microsoft.com/office/officeart/2005/8/layout/orgChart1"/>
    <dgm:cxn modelId="{0C7332B2-D0CE-4CED-B59A-34817CA3174C}" type="presParOf" srcId="{2955C309-C717-43AE-BF51-D3CEAF80754A}" destId="{37F23370-6FFD-4513-8BE1-FAC055EE70D4}" srcOrd="2" destOrd="0" presId="urn:microsoft.com/office/officeart/2005/8/layout/orgChart1"/>
    <dgm:cxn modelId="{AC3FD8A0-8C1A-48A2-9267-868A8450B7BD}" type="presParOf" srcId="{B04883A3-08B3-4F29-ABB4-CEAF63A55942}" destId="{6C82226D-925F-40E9-9D84-271330C45C6F}" srcOrd="2" destOrd="0" presId="urn:microsoft.com/office/officeart/2005/8/layout/orgChart1"/>
    <dgm:cxn modelId="{18B8605E-348A-4FB2-B18B-031C1144F4F8}" type="presParOf" srcId="{6C82226D-925F-40E9-9D84-271330C45C6F}" destId="{0019B72C-8263-4EA1-8010-D42A071346F6}" srcOrd="0" destOrd="0" presId="urn:microsoft.com/office/officeart/2005/8/layout/orgChart1"/>
    <dgm:cxn modelId="{8B85484E-D26D-4F22-BF21-685E2CFAAB40}" type="presParOf" srcId="{6C82226D-925F-40E9-9D84-271330C45C6F}" destId="{0C1B5040-6392-4E72-9D9A-2A941CC4D76A}" srcOrd="1" destOrd="0" presId="urn:microsoft.com/office/officeart/2005/8/layout/orgChart1"/>
    <dgm:cxn modelId="{1EE92F3A-4360-4D39-AD84-4A9EECC54847}" type="presParOf" srcId="{0C1B5040-6392-4E72-9D9A-2A941CC4D76A}" destId="{C3246C6B-8BF0-451A-AEE2-9B8DF0669A98}" srcOrd="0" destOrd="0" presId="urn:microsoft.com/office/officeart/2005/8/layout/orgChart1"/>
    <dgm:cxn modelId="{C1B2892C-3A89-4975-ACEE-0D12B62E5814}" type="presParOf" srcId="{C3246C6B-8BF0-451A-AEE2-9B8DF0669A98}" destId="{BB126530-2199-45EC-8FF3-5D48F646FFA0}" srcOrd="0" destOrd="0" presId="urn:microsoft.com/office/officeart/2005/8/layout/orgChart1"/>
    <dgm:cxn modelId="{E9F1DB36-25A6-4AAF-8B2C-07C03BA31D24}" type="presParOf" srcId="{C3246C6B-8BF0-451A-AEE2-9B8DF0669A98}" destId="{4DCAAC2F-223D-4358-9999-77D08B08092D}" srcOrd="1" destOrd="0" presId="urn:microsoft.com/office/officeart/2005/8/layout/orgChart1"/>
    <dgm:cxn modelId="{2B5FA32E-64CB-4591-BCCF-21D05D41F832}" type="presParOf" srcId="{0C1B5040-6392-4E72-9D9A-2A941CC4D76A}" destId="{FE715A43-1A21-4CC4-9984-8DC0EB28B9F3}" srcOrd="1" destOrd="0" presId="urn:microsoft.com/office/officeart/2005/8/layout/orgChart1"/>
    <dgm:cxn modelId="{52761CCC-F2F4-46BA-99E8-EC8B64281D0C}" type="presParOf" srcId="{0C1B5040-6392-4E72-9D9A-2A941CC4D76A}" destId="{C2A7C376-8549-45EF-AB78-7FB578F71DFC}"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9B72C-8263-4EA1-8010-D42A071346F6}">
      <dsp:nvSpPr>
        <dsp:cNvPr id="0" name=""/>
        <dsp:cNvSpPr/>
      </dsp:nvSpPr>
      <dsp:spPr>
        <a:xfrm>
          <a:off x="4214020" y="708343"/>
          <a:ext cx="152801" cy="670001"/>
        </a:xfrm>
        <a:custGeom>
          <a:avLst/>
          <a:gdLst/>
          <a:ahLst/>
          <a:cxnLst/>
          <a:rect l="0" t="0" r="0" b="0"/>
          <a:pathLst>
            <a:path>
              <a:moveTo>
                <a:pt x="152801" y="0"/>
              </a:moveTo>
              <a:lnTo>
                <a:pt x="152801" y="670001"/>
              </a:lnTo>
              <a:lnTo>
                <a:pt x="0" y="670001"/>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16FCFD-D316-40ED-BD13-4DA3E0D5D9F9}">
      <dsp:nvSpPr>
        <dsp:cNvPr id="0" name=""/>
        <dsp:cNvSpPr/>
      </dsp:nvSpPr>
      <dsp:spPr>
        <a:xfrm>
          <a:off x="4366821" y="708343"/>
          <a:ext cx="3374678" cy="1340003"/>
        </a:xfrm>
        <a:custGeom>
          <a:avLst/>
          <a:gdLst/>
          <a:ahLst/>
          <a:cxnLst/>
          <a:rect l="0" t="0" r="0" b="0"/>
          <a:pathLst>
            <a:path>
              <a:moveTo>
                <a:pt x="0" y="0"/>
              </a:moveTo>
              <a:lnTo>
                <a:pt x="0" y="1187201"/>
              </a:lnTo>
              <a:lnTo>
                <a:pt x="3374678" y="1187201"/>
              </a:lnTo>
              <a:lnTo>
                <a:pt x="3374678" y="1340003"/>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80A711-EB58-43FD-8F80-BBE0799172FD}">
      <dsp:nvSpPr>
        <dsp:cNvPr id="0" name=""/>
        <dsp:cNvSpPr/>
      </dsp:nvSpPr>
      <dsp:spPr>
        <a:xfrm>
          <a:off x="4366821" y="708343"/>
          <a:ext cx="2057471" cy="1340003"/>
        </a:xfrm>
        <a:custGeom>
          <a:avLst/>
          <a:gdLst/>
          <a:ahLst/>
          <a:cxnLst/>
          <a:rect l="0" t="0" r="0" b="0"/>
          <a:pathLst>
            <a:path>
              <a:moveTo>
                <a:pt x="0" y="0"/>
              </a:moveTo>
              <a:lnTo>
                <a:pt x="0" y="1187201"/>
              </a:lnTo>
              <a:lnTo>
                <a:pt x="2057471" y="1187201"/>
              </a:lnTo>
              <a:lnTo>
                <a:pt x="2057471" y="1340003"/>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191D-454B-4009-9FE2-9E62AB32A5C1}">
      <dsp:nvSpPr>
        <dsp:cNvPr id="0" name=""/>
        <dsp:cNvSpPr/>
      </dsp:nvSpPr>
      <dsp:spPr>
        <a:xfrm>
          <a:off x="4366821" y="708343"/>
          <a:ext cx="736219" cy="1328608"/>
        </a:xfrm>
        <a:custGeom>
          <a:avLst/>
          <a:gdLst/>
          <a:ahLst/>
          <a:cxnLst/>
          <a:rect l="0" t="0" r="0" b="0"/>
          <a:pathLst>
            <a:path>
              <a:moveTo>
                <a:pt x="0" y="0"/>
              </a:moveTo>
              <a:lnTo>
                <a:pt x="0" y="1175807"/>
              </a:lnTo>
              <a:lnTo>
                <a:pt x="736219" y="1175807"/>
              </a:lnTo>
              <a:lnTo>
                <a:pt x="736219" y="1328608"/>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A3168-532D-430C-84E5-8F6316539623}">
      <dsp:nvSpPr>
        <dsp:cNvPr id="0" name=""/>
        <dsp:cNvSpPr/>
      </dsp:nvSpPr>
      <dsp:spPr>
        <a:xfrm>
          <a:off x="3713966" y="708343"/>
          <a:ext cx="652855" cy="1340003"/>
        </a:xfrm>
        <a:custGeom>
          <a:avLst/>
          <a:gdLst/>
          <a:ahLst/>
          <a:cxnLst/>
          <a:rect l="0" t="0" r="0" b="0"/>
          <a:pathLst>
            <a:path>
              <a:moveTo>
                <a:pt x="652855" y="0"/>
              </a:moveTo>
              <a:lnTo>
                <a:pt x="652855" y="1187201"/>
              </a:lnTo>
              <a:lnTo>
                <a:pt x="0" y="1187201"/>
              </a:lnTo>
              <a:lnTo>
                <a:pt x="0" y="1340003"/>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BB8EAB-7DF6-420B-B4E2-73CFBD7AF7FA}">
      <dsp:nvSpPr>
        <dsp:cNvPr id="0" name=""/>
        <dsp:cNvSpPr/>
      </dsp:nvSpPr>
      <dsp:spPr>
        <a:xfrm>
          <a:off x="2413058" y="708343"/>
          <a:ext cx="1953763" cy="1340271"/>
        </a:xfrm>
        <a:custGeom>
          <a:avLst/>
          <a:gdLst/>
          <a:ahLst/>
          <a:cxnLst/>
          <a:rect l="0" t="0" r="0" b="0"/>
          <a:pathLst>
            <a:path>
              <a:moveTo>
                <a:pt x="1953763" y="0"/>
              </a:moveTo>
              <a:lnTo>
                <a:pt x="1953763" y="1187470"/>
              </a:lnTo>
              <a:lnTo>
                <a:pt x="0" y="1187470"/>
              </a:lnTo>
              <a:lnTo>
                <a:pt x="0" y="1340271"/>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A6B00-6066-406C-B128-809691FC6A0C}">
      <dsp:nvSpPr>
        <dsp:cNvPr id="0" name=""/>
        <dsp:cNvSpPr/>
      </dsp:nvSpPr>
      <dsp:spPr>
        <a:xfrm>
          <a:off x="1072575" y="708343"/>
          <a:ext cx="3294246" cy="1340003"/>
        </a:xfrm>
        <a:custGeom>
          <a:avLst/>
          <a:gdLst/>
          <a:ahLst/>
          <a:cxnLst/>
          <a:rect l="0" t="0" r="0" b="0"/>
          <a:pathLst>
            <a:path>
              <a:moveTo>
                <a:pt x="3294246" y="0"/>
              </a:moveTo>
              <a:lnTo>
                <a:pt x="3294246" y="1187201"/>
              </a:lnTo>
              <a:lnTo>
                <a:pt x="0" y="1187201"/>
              </a:lnTo>
              <a:lnTo>
                <a:pt x="0" y="1340003"/>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15DFC-EAEE-4430-98B1-8B33C9C8FFEE}">
      <dsp:nvSpPr>
        <dsp:cNvPr id="0" name=""/>
        <dsp:cNvSpPr/>
      </dsp:nvSpPr>
      <dsp:spPr>
        <a:xfrm>
          <a:off x="3183636" y="268"/>
          <a:ext cx="2366370" cy="708074"/>
        </a:xfrm>
        <a:prstGeom prst="rect">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Geschäftsführung</a:t>
          </a:r>
        </a:p>
      </dsp:txBody>
      <dsp:txXfrm>
        <a:off x="3183636" y="268"/>
        <a:ext cx="2366370" cy="708074"/>
      </dsp:txXfrm>
    </dsp:sp>
    <dsp:sp modelId="{68CE6C2C-9AD1-4393-A0AA-2E669B46BEA6}">
      <dsp:nvSpPr>
        <dsp:cNvPr id="0" name=""/>
        <dsp:cNvSpPr/>
      </dsp:nvSpPr>
      <dsp:spPr>
        <a:xfrm>
          <a:off x="544515" y="2048346"/>
          <a:ext cx="1056120" cy="1283997"/>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Clip</a:t>
          </a:r>
          <a:r>
            <a:rPr lang="nl-NL" sz="2000" kern="1200" dirty="0"/>
            <a:t> </a:t>
          </a:r>
          <a:r>
            <a:rPr lang="nl-NL" sz="800" kern="1200" dirty="0"/>
            <a:t> </a:t>
          </a:r>
        </a:p>
      </dsp:txBody>
      <dsp:txXfrm>
        <a:off x="544515" y="2048346"/>
        <a:ext cx="1056120" cy="1283997"/>
      </dsp:txXfrm>
    </dsp:sp>
    <dsp:sp modelId="{44A75D13-CDDB-4FC7-91E2-855AA3C0EE8A}">
      <dsp:nvSpPr>
        <dsp:cNvPr id="0" name=""/>
        <dsp:cNvSpPr/>
      </dsp:nvSpPr>
      <dsp:spPr>
        <a:xfrm>
          <a:off x="1919495" y="2048615"/>
          <a:ext cx="987126" cy="1298062"/>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Druck-knopf</a:t>
          </a:r>
        </a:p>
      </dsp:txBody>
      <dsp:txXfrm>
        <a:off x="1919495" y="2048615"/>
        <a:ext cx="987126" cy="1298062"/>
      </dsp:txXfrm>
    </dsp:sp>
    <dsp:sp modelId="{63BCD964-C7DD-42D0-A95A-E804953C0737}">
      <dsp:nvSpPr>
        <dsp:cNvPr id="0" name=""/>
        <dsp:cNvSpPr/>
      </dsp:nvSpPr>
      <dsp:spPr>
        <a:xfrm>
          <a:off x="3198967" y="2048346"/>
          <a:ext cx="1029998" cy="1258931"/>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Tinte &amp; Feder</a:t>
          </a:r>
        </a:p>
      </dsp:txBody>
      <dsp:txXfrm>
        <a:off x="3198967" y="2048346"/>
        <a:ext cx="1029998" cy="1258931"/>
      </dsp:txXfrm>
    </dsp:sp>
    <dsp:sp modelId="{60952F32-D6C4-4ABC-B14D-F0B3126C898C}">
      <dsp:nvSpPr>
        <dsp:cNvPr id="0" name=""/>
        <dsp:cNvSpPr/>
      </dsp:nvSpPr>
      <dsp:spPr>
        <a:xfrm>
          <a:off x="4592968" y="2036951"/>
          <a:ext cx="1020146" cy="1272457"/>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Schraub-kappe</a:t>
          </a:r>
        </a:p>
      </dsp:txBody>
      <dsp:txXfrm>
        <a:off x="4592968" y="2036951"/>
        <a:ext cx="1020146" cy="1272457"/>
      </dsp:txXfrm>
    </dsp:sp>
    <dsp:sp modelId="{95C1D628-7EBE-4337-B4E1-40E4BC5046E3}">
      <dsp:nvSpPr>
        <dsp:cNvPr id="0" name=""/>
        <dsp:cNvSpPr/>
      </dsp:nvSpPr>
      <dsp:spPr>
        <a:xfrm>
          <a:off x="5860317" y="2048346"/>
          <a:ext cx="1127951" cy="1259105"/>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Qualitäts-prüfer:in</a:t>
          </a:r>
        </a:p>
      </dsp:txBody>
      <dsp:txXfrm>
        <a:off x="5860317" y="2048346"/>
        <a:ext cx="1127951" cy="1259105"/>
      </dsp:txXfrm>
    </dsp:sp>
    <dsp:sp modelId="{031CEF38-6795-477C-A241-219CDFD873C5}">
      <dsp:nvSpPr>
        <dsp:cNvPr id="0" name=""/>
        <dsp:cNvSpPr/>
      </dsp:nvSpPr>
      <dsp:spPr>
        <a:xfrm>
          <a:off x="7293872" y="2048346"/>
          <a:ext cx="895256" cy="1271169"/>
        </a:xfrm>
        <a:prstGeom prst="rect">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Kund-schaft</a:t>
          </a:r>
        </a:p>
      </dsp:txBody>
      <dsp:txXfrm>
        <a:off x="7293872" y="2048346"/>
        <a:ext cx="895256" cy="1271169"/>
      </dsp:txXfrm>
    </dsp:sp>
    <dsp:sp modelId="{BB126530-2199-45EC-8FF3-5D48F646FFA0}">
      <dsp:nvSpPr>
        <dsp:cNvPr id="0" name=""/>
        <dsp:cNvSpPr/>
      </dsp:nvSpPr>
      <dsp:spPr>
        <a:xfrm>
          <a:off x="2260664" y="1013946"/>
          <a:ext cx="1953355" cy="728797"/>
        </a:xfrm>
        <a:prstGeom prst="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t>Prozess-beobachter:in</a:t>
          </a:r>
        </a:p>
      </dsp:txBody>
      <dsp:txXfrm>
        <a:off x="2260664" y="1013946"/>
        <a:ext cx="1953355" cy="72879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2516"/>
          </a:xfrm>
          <a:prstGeom prst="rect">
            <a:avLst/>
          </a:prstGeom>
        </p:spPr>
        <p:txBody>
          <a:bodyPr vert="horz" lIns="96551" tIns="48276" rIns="96551" bIns="48276" rtlCol="0"/>
          <a:lstStyle>
            <a:lvl1pPr algn="l">
              <a:defRPr sz="1300"/>
            </a:lvl1pPr>
          </a:lstStyle>
          <a:p>
            <a:endParaRPr lang="en-GB"/>
          </a:p>
        </p:txBody>
      </p:sp>
      <p:sp>
        <p:nvSpPr>
          <p:cNvPr id="3" name="Date Placeholder 2"/>
          <p:cNvSpPr>
            <a:spLocks noGrp="1"/>
          </p:cNvSpPr>
          <p:nvPr>
            <p:ph type="dt" idx="1"/>
          </p:nvPr>
        </p:nvSpPr>
        <p:spPr>
          <a:xfrm>
            <a:off x="3898102" y="0"/>
            <a:ext cx="2982119" cy="502516"/>
          </a:xfrm>
          <a:prstGeom prst="rect">
            <a:avLst/>
          </a:prstGeom>
        </p:spPr>
        <p:txBody>
          <a:bodyPr vert="horz" lIns="96551" tIns="48276" rIns="96551" bIns="48276" rtlCol="0"/>
          <a:lstStyle>
            <a:lvl1pPr algn="r">
              <a:defRPr sz="1300"/>
            </a:lvl1pPr>
          </a:lstStyle>
          <a:p>
            <a:fld id="{E0E9FE6F-DB0E-4305-9D94-1B132837DCC9}" type="datetimeFigureOut">
              <a:rPr lang="en-GB" smtClean="0"/>
              <a:t>28/04/2023</a:t>
            </a:fld>
            <a:endParaRPr lang="en-GB"/>
          </a:p>
        </p:txBody>
      </p:sp>
      <p:sp>
        <p:nvSpPr>
          <p:cNvPr id="4" name="Slide Image Placeholder 3"/>
          <p:cNvSpPr>
            <a:spLocks noGrp="1" noRot="1" noChangeAspect="1"/>
          </p:cNvSpPr>
          <p:nvPr>
            <p:ph type="sldImg" idx="2"/>
          </p:nvPr>
        </p:nvSpPr>
        <p:spPr>
          <a:xfrm>
            <a:off x="438150" y="1252538"/>
            <a:ext cx="6007100" cy="3379787"/>
          </a:xfrm>
          <a:prstGeom prst="rect">
            <a:avLst/>
          </a:prstGeom>
          <a:noFill/>
          <a:ln w="12700">
            <a:solidFill>
              <a:prstClr val="black"/>
            </a:solidFill>
          </a:ln>
        </p:spPr>
        <p:txBody>
          <a:bodyPr vert="horz" lIns="96551" tIns="48276" rIns="96551" bIns="48276" rtlCol="0" anchor="ctr"/>
          <a:lstStyle/>
          <a:p>
            <a:endParaRPr lang="en-GB"/>
          </a:p>
        </p:txBody>
      </p:sp>
      <p:sp>
        <p:nvSpPr>
          <p:cNvPr id="5" name="Notes Placeholder 4"/>
          <p:cNvSpPr>
            <a:spLocks noGrp="1"/>
          </p:cNvSpPr>
          <p:nvPr>
            <p:ph type="body" sz="quarter" idx="3"/>
          </p:nvPr>
        </p:nvSpPr>
        <p:spPr>
          <a:xfrm>
            <a:off x="688182" y="4819978"/>
            <a:ext cx="5505450" cy="3943618"/>
          </a:xfrm>
          <a:prstGeom prst="rect">
            <a:avLst/>
          </a:prstGeom>
        </p:spPr>
        <p:txBody>
          <a:bodyPr vert="horz" lIns="96551" tIns="48276" rIns="96551" bIns="482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2119" cy="502515"/>
          </a:xfrm>
          <a:prstGeom prst="rect">
            <a:avLst/>
          </a:prstGeom>
        </p:spPr>
        <p:txBody>
          <a:bodyPr vert="horz" lIns="96551" tIns="48276" rIns="96551" bIns="48276"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13023"/>
            <a:ext cx="2982119" cy="502515"/>
          </a:xfrm>
          <a:prstGeom prst="rect">
            <a:avLst/>
          </a:prstGeom>
        </p:spPr>
        <p:txBody>
          <a:bodyPr vert="horz" lIns="96551" tIns="48276" rIns="96551" bIns="48276" rtlCol="0" anchor="b"/>
          <a:lstStyle>
            <a:lvl1pPr algn="r">
              <a:defRPr sz="1300"/>
            </a:lvl1pPr>
          </a:lstStyle>
          <a:p>
            <a:fld id="{890D4ECF-FBD8-4E88-A031-FDA1AA673B51}" type="slidenum">
              <a:rPr lang="en-GB" smtClean="0"/>
              <a:t>‹Nr.›</a:t>
            </a:fld>
            <a:endParaRPr lang="en-GB"/>
          </a:p>
        </p:txBody>
      </p:sp>
    </p:spTree>
    <p:extLst>
      <p:ext uri="{BB962C8B-B14F-4D97-AF65-F5344CB8AC3E}">
        <p14:creationId xmlns:p14="http://schemas.microsoft.com/office/powerpoint/2010/main" val="339433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890D4ECF-FBD8-4E88-A031-FDA1AA673B51}" type="slidenum">
              <a:rPr lang="en-GB" smtClean="0"/>
              <a:t>4</a:t>
            </a:fld>
            <a:endParaRPr lang="en-GB"/>
          </a:p>
        </p:txBody>
      </p:sp>
    </p:spTree>
    <p:extLst>
      <p:ext uri="{BB962C8B-B14F-4D97-AF65-F5344CB8AC3E}">
        <p14:creationId xmlns:p14="http://schemas.microsoft.com/office/powerpoint/2010/main" val="227595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45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53F75E-1387-4A6F-BDBE-6854E332F2DD}" type="datetime1">
              <a:rPr lang="pt-PT" altLang="en-US" smtClean="0"/>
              <a:pPr eaLnBrk="1" hangingPunct="1"/>
              <a:t>28/04/2023</a:t>
            </a:fld>
            <a:endParaRPr lang="pt-PT" altLang="en-US"/>
          </a:p>
        </p:txBody>
      </p:sp>
      <p:sp>
        <p:nvSpPr>
          <p:cNvPr id="2345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45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CF994B-3D3A-4C9C-A411-A68F121F5CEB}" type="slidenum">
              <a:rPr lang="pt-PT" altLang="en-US"/>
              <a:pPr eaLnBrk="1" hangingPunct="1"/>
              <a:t>8</a:t>
            </a:fld>
            <a:endParaRPr lang="pt-PT" altLang="en-US"/>
          </a:p>
        </p:txBody>
      </p:sp>
    </p:spTree>
    <p:extLst>
      <p:ext uri="{BB962C8B-B14F-4D97-AF65-F5344CB8AC3E}">
        <p14:creationId xmlns:p14="http://schemas.microsoft.com/office/powerpoint/2010/main" val="538805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45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53F75E-1387-4A6F-BDBE-6854E332F2DD}" type="datetime1">
              <a:rPr lang="pt-PT" altLang="en-US" smtClean="0"/>
              <a:pPr eaLnBrk="1" hangingPunct="1"/>
              <a:t>28/04/2023</a:t>
            </a:fld>
            <a:endParaRPr lang="pt-PT" altLang="en-US"/>
          </a:p>
        </p:txBody>
      </p:sp>
      <p:sp>
        <p:nvSpPr>
          <p:cNvPr id="2345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45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4481" indent="-301723" eaLnBrk="0" hangingPunct="0">
              <a:defRPr>
                <a:solidFill>
                  <a:schemeClr val="tx1"/>
                </a:solidFill>
                <a:latin typeface="Arial" panose="020B0604020202020204" pitchFamily="34" charset="0"/>
                <a:cs typeface="Arial" panose="020B0604020202020204" pitchFamily="34" charset="0"/>
              </a:defRPr>
            </a:lvl2pPr>
            <a:lvl3pPr marL="1206894" indent="-241379" eaLnBrk="0" hangingPunct="0">
              <a:defRPr>
                <a:solidFill>
                  <a:schemeClr val="tx1"/>
                </a:solidFill>
                <a:latin typeface="Arial" panose="020B0604020202020204" pitchFamily="34" charset="0"/>
                <a:cs typeface="Arial" panose="020B0604020202020204" pitchFamily="34" charset="0"/>
              </a:defRPr>
            </a:lvl3pPr>
            <a:lvl4pPr marL="1689651" indent="-241379" eaLnBrk="0" hangingPunct="0">
              <a:defRPr>
                <a:solidFill>
                  <a:schemeClr val="tx1"/>
                </a:solidFill>
                <a:latin typeface="Arial" panose="020B0604020202020204" pitchFamily="34" charset="0"/>
                <a:cs typeface="Arial" panose="020B0604020202020204" pitchFamily="34" charset="0"/>
              </a:defRPr>
            </a:lvl4pPr>
            <a:lvl5pPr marL="2172409" indent="-241379" eaLnBrk="0" hangingPunct="0">
              <a:defRPr>
                <a:solidFill>
                  <a:schemeClr val="tx1"/>
                </a:solidFill>
                <a:latin typeface="Arial" panose="020B0604020202020204" pitchFamily="34" charset="0"/>
                <a:cs typeface="Arial" panose="020B0604020202020204" pitchFamily="34" charset="0"/>
              </a:defRPr>
            </a:lvl5pPr>
            <a:lvl6pPr marL="2655166"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37924"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0681"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3439" indent="-24137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CF994B-3D3A-4C9C-A411-A68F121F5CEB}" type="slidenum">
              <a:rPr lang="pt-PT" altLang="en-US"/>
              <a:pPr eaLnBrk="1" hangingPunct="1"/>
              <a:t>11</a:t>
            </a:fld>
            <a:endParaRPr lang="pt-PT" altLang="en-US"/>
          </a:p>
        </p:txBody>
      </p:sp>
    </p:spTree>
    <p:extLst>
      <p:ext uri="{BB962C8B-B14F-4D97-AF65-F5344CB8AC3E}">
        <p14:creationId xmlns:p14="http://schemas.microsoft.com/office/powerpoint/2010/main" val="1733529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98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TEC  Slide Texto">
    <p:spTree>
      <p:nvGrpSpPr>
        <p:cNvPr id="1" name=""/>
        <p:cNvGrpSpPr/>
        <p:nvPr/>
      </p:nvGrpSpPr>
      <p:grpSpPr>
        <a:xfrm>
          <a:off x="0" y="0"/>
          <a:ext cx="0" cy="0"/>
          <a:chOff x="0" y="0"/>
          <a:chExt cx="0" cy="0"/>
        </a:xfrm>
      </p:grpSpPr>
      <p:sp>
        <p:nvSpPr>
          <p:cNvPr id="10" name="Inhaltsplatzhalter 2"/>
          <p:cNvSpPr>
            <a:spLocks noGrp="1"/>
          </p:cNvSpPr>
          <p:nvPr>
            <p:ph sz="half" idx="1" hasCustomPrompt="1"/>
          </p:nvPr>
        </p:nvSpPr>
        <p:spPr>
          <a:xfrm>
            <a:off x="1269999" y="1195660"/>
            <a:ext cx="9788769" cy="4932362"/>
          </a:xfrm>
          <a:prstGeom prst="rect">
            <a:avLst/>
          </a:prstGeo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2100">
                <a:solidFill>
                  <a:srgbClr val="000000"/>
                </a:solidFill>
              </a:defRPr>
            </a:lvl4pPr>
            <a:lvl5pPr>
              <a:defRPr sz="2100">
                <a:solidFill>
                  <a:srgbClr val="000000"/>
                </a:solidFill>
              </a:defRPr>
            </a:lvl5pPr>
            <a:lvl6pPr>
              <a:defRPr sz="1800"/>
            </a:lvl6pPr>
            <a:lvl7pPr>
              <a:defRPr sz="1800"/>
            </a:lvl7pPr>
            <a:lvl8pPr>
              <a:defRPr sz="1800"/>
            </a:lvl8pPr>
            <a:lvl9pPr>
              <a:defRPr sz="1800"/>
            </a:lvl9pPr>
          </a:lstStyle>
          <a:p>
            <a:pPr lvl="0"/>
            <a:r>
              <a:rPr lang="en-US"/>
              <a:t>Arial 24</a:t>
            </a:r>
          </a:p>
          <a:p>
            <a:pPr lvl="1"/>
            <a:r>
              <a:rPr lang="en-US"/>
              <a:t>Arial 20</a:t>
            </a:r>
          </a:p>
          <a:p>
            <a:pPr lvl="2"/>
            <a:r>
              <a:rPr lang="en-US"/>
              <a:t>Arial 18</a:t>
            </a:r>
          </a:p>
          <a:p>
            <a:pPr lvl="3"/>
            <a:r>
              <a:rPr lang="en-US"/>
              <a:t>Fourth level</a:t>
            </a:r>
          </a:p>
          <a:p>
            <a:pPr lvl="4"/>
            <a:r>
              <a:rPr lang="en-US"/>
              <a:t>Fifth level</a:t>
            </a:r>
            <a:endParaRPr lang="de-DE"/>
          </a:p>
        </p:txBody>
      </p:sp>
      <p:sp>
        <p:nvSpPr>
          <p:cNvPr id="12" name="Rectangle 2"/>
          <p:cNvSpPr txBox="1">
            <a:spLocks noChangeArrowheads="1"/>
          </p:cNvSpPr>
          <p:nvPr userDrawn="1"/>
        </p:nvSpPr>
        <p:spPr bwMode="auto">
          <a:xfrm>
            <a:off x="1270001" y="306535"/>
            <a:ext cx="9788769" cy="900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14400" rtl="0" eaLnBrk="1" latinLnBrk="0" hangingPunct="1">
              <a:lnSpc>
                <a:spcPct val="103000"/>
              </a:lnSpc>
              <a:spcBef>
                <a:spcPct val="0"/>
              </a:spcBef>
              <a:buNone/>
              <a:defRPr sz="2800" kern="1200">
                <a:solidFill>
                  <a:schemeClr val="tx1"/>
                </a:solidFill>
                <a:latin typeface="+mj-lt"/>
                <a:ea typeface="+mj-ea"/>
                <a:cs typeface="+mj-cs"/>
              </a:defRPr>
            </a:lvl1pPr>
          </a:lstStyle>
          <a:p>
            <a:endParaRPr lang="de-DE" sz="2800">
              <a:solidFill>
                <a:schemeClr val="bg1">
                  <a:lumMod val="50000"/>
                </a:schemeClr>
              </a:solidFill>
            </a:endParaRPr>
          </a:p>
        </p:txBody>
      </p:sp>
      <p:sp>
        <p:nvSpPr>
          <p:cNvPr id="13" name="Title 12"/>
          <p:cNvSpPr>
            <a:spLocks noGrp="1"/>
          </p:cNvSpPr>
          <p:nvPr>
            <p:ph type="title" hasCustomPrompt="1"/>
          </p:nvPr>
        </p:nvSpPr>
        <p:spPr>
          <a:xfrm>
            <a:off x="838200" y="390526"/>
            <a:ext cx="10515600" cy="685800"/>
          </a:xfrm>
          <a:prstGeom prst="rect">
            <a:avLst/>
          </a:prstGeom>
        </p:spPr>
        <p:txBody>
          <a:bodyPr/>
          <a:lstStyle>
            <a:lvl1pPr>
              <a:defRPr baseline="0">
                <a:solidFill>
                  <a:schemeClr val="bg1">
                    <a:lumMod val="50000"/>
                  </a:schemeClr>
                </a:solidFill>
              </a:defRPr>
            </a:lvl1pPr>
          </a:lstStyle>
          <a:p>
            <a:r>
              <a:rPr lang="en-US"/>
              <a:t>Arial 28</a:t>
            </a:r>
            <a:endParaRPr lang="pt-PT"/>
          </a:p>
        </p:txBody>
      </p:sp>
      <p:grpSp>
        <p:nvGrpSpPr>
          <p:cNvPr id="8" name="Group 7"/>
          <p:cNvGrpSpPr>
            <a:grpSpLocks noChangeAspect="1"/>
          </p:cNvGrpSpPr>
          <p:nvPr userDrawn="1"/>
        </p:nvGrpSpPr>
        <p:grpSpPr bwMode="auto">
          <a:xfrm>
            <a:off x="0" y="6186488"/>
            <a:ext cx="12201525" cy="672672"/>
            <a:chOff x="0" y="3775"/>
            <a:chExt cx="7686" cy="556"/>
          </a:xfrm>
        </p:grpSpPr>
        <p:sp>
          <p:nvSpPr>
            <p:cNvPr id="14" name="AutoShape 12"/>
            <p:cNvSpPr>
              <a:spLocks noChangeAspect="1" noChangeArrowheads="1" noTextEdit="1"/>
            </p:cNvSpPr>
            <p:nvPr userDrawn="1"/>
          </p:nvSpPr>
          <p:spPr bwMode="auto">
            <a:xfrm>
              <a:off x="0" y="3777"/>
              <a:ext cx="7686"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5" name="Rectangle 14"/>
            <p:cNvSpPr>
              <a:spLocks noChangeArrowheads="1"/>
            </p:cNvSpPr>
            <p:nvPr userDrawn="1"/>
          </p:nvSpPr>
          <p:spPr bwMode="auto">
            <a:xfrm>
              <a:off x="0" y="3775"/>
              <a:ext cx="7684" cy="556"/>
            </a:xfrm>
            <a:prstGeom prst="rect">
              <a:avLst/>
            </a:prstGeom>
            <a:solidFill>
              <a:srgbClr val="F1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nvGrpSpPr>
          <p:cNvPr id="16" name="Group 15"/>
          <p:cNvGrpSpPr/>
          <p:nvPr userDrawn="1"/>
        </p:nvGrpSpPr>
        <p:grpSpPr>
          <a:xfrm>
            <a:off x="544348" y="6389596"/>
            <a:ext cx="1008555" cy="266578"/>
            <a:chOff x="520700" y="6278563"/>
            <a:chExt cx="1081088" cy="285750"/>
          </a:xfrm>
        </p:grpSpPr>
        <p:sp>
          <p:nvSpPr>
            <p:cNvPr id="17" name="Freeform 15"/>
            <p:cNvSpPr>
              <a:spLocks noEditPoints="1"/>
            </p:cNvSpPr>
            <p:nvPr userDrawn="1"/>
          </p:nvSpPr>
          <p:spPr bwMode="auto">
            <a:xfrm>
              <a:off x="866775" y="6326188"/>
              <a:ext cx="173038" cy="215900"/>
            </a:xfrm>
            <a:custGeom>
              <a:avLst/>
              <a:gdLst>
                <a:gd name="T0" fmla="*/ 40 w 54"/>
                <a:gd name="T1" fmla="*/ 24 h 67"/>
                <a:gd name="T2" fmla="*/ 39 w 54"/>
                <a:gd name="T3" fmla="*/ 19 h 67"/>
                <a:gd name="T4" fmla="*/ 37 w 54"/>
                <a:gd name="T5" fmla="*/ 14 h 67"/>
                <a:gd name="T6" fmla="*/ 33 w 54"/>
                <a:gd name="T7" fmla="*/ 10 h 67"/>
                <a:gd name="T8" fmla="*/ 27 w 54"/>
                <a:gd name="T9" fmla="*/ 9 h 67"/>
                <a:gd name="T10" fmla="*/ 17 w 54"/>
                <a:gd name="T11" fmla="*/ 13 h 67"/>
                <a:gd name="T12" fmla="*/ 14 w 54"/>
                <a:gd name="T13" fmla="*/ 29 h 67"/>
                <a:gd name="T14" fmla="*/ 14 w 54"/>
                <a:gd name="T15" fmla="*/ 39 h 67"/>
                <a:gd name="T16" fmla="*/ 17 w 54"/>
                <a:gd name="T17" fmla="*/ 53 h 67"/>
                <a:gd name="T18" fmla="*/ 27 w 54"/>
                <a:gd name="T19" fmla="*/ 58 h 67"/>
                <a:gd name="T20" fmla="*/ 32 w 54"/>
                <a:gd name="T21" fmla="*/ 57 h 67"/>
                <a:gd name="T22" fmla="*/ 36 w 54"/>
                <a:gd name="T23" fmla="*/ 53 h 67"/>
                <a:gd name="T24" fmla="*/ 39 w 54"/>
                <a:gd name="T25" fmla="*/ 49 h 67"/>
                <a:gd name="T26" fmla="*/ 40 w 54"/>
                <a:gd name="T27" fmla="*/ 46 h 67"/>
                <a:gd name="T28" fmla="*/ 40 w 54"/>
                <a:gd name="T29" fmla="*/ 24 h 67"/>
                <a:gd name="T30" fmla="*/ 54 w 54"/>
                <a:gd name="T31" fmla="*/ 61 h 67"/>
                <a:gd name="T32" fmla="*/ 53 w 54"/>
                <a:gd name="T33" fmla="*/ 65 h 67"/>
                <a:gd name="T34" fmla="*/ 51 w 54"/>
                <a:gd name="T35" fmla="*/ 66 h 67"/>
                <a:gd name="T36" fmla="*/ 44 w 54"/>
                <a:gd name="T37" fmla="*/ 66 h 67"/>
                <a:gd name="T38" fmla="*/ 41 w 54"/>
                <a:gd name="T39" fmla="*/ 65 h 67"/>
                <a:gd name="T40" fmla="*/ 41 w 54"/>
                <a:gd name="T41" fmla="*/ 62 h 67"/>
                <a:gd name="T42" fmla="*/ 41 w 54"/>
                <a:gd name="T43" fmla="*/ 57 h 67"/>
                <a:gd name="T44" fmla="*/ 38 w 54"/>
                <a:gd name="T45" fmla="*/ 61 h 67"/>
                <a:gd name="T46" fmla="*/ 33 w 54"/>
                <a:gd name="T47" fmla="*/ 64 h 67"/>
                <a:gd name="T48" fmla="*/ 28 w 54"/>
                <a:gd name="T49" fmla="*/ 66 h 67"/>
                <a:gd name="T50" fmla="*/ 21 w 54"/>
                <a:gd name="T51" fmla="*/ 67 h 67"/>
                <a:gd name="T52" fmla="*/ 13 w 54"/>
                <a:gd name="T53" fmla="*/ 65 h 67"/>
                <a:gd name="T54" fmla="*/ 6 w 54"/>
                <a:gd name="T55" fmla="*/ 59 h 67"/>
                <a:gd name="T56" fmla="*/ 2 w 54"/>
                <a:gd name="T57" fmla="*/ 49 h 67"/>
                <a:gd name="T58" fmla="*/ 0 w 54"/>
                <a:gd name="T59" fmla="*/ 34 h 67"/>
                <a:gd name="T60" fmla="*/ 1 w 54"/>
                <a:gd name="T61" fmla="*/ 20 h 67"/>
                <a:gd name="T62" fmla="*/ 5 w 54"/>
                <a:gd name="T63" fmla="*/ 9 h 67"/>
                <a:gd name="T64" fmla="*/ 12 w 54"/>
                <a:gd name="T65" fmla="*/ 2 h 67"/>
                <a:gd name="T66" fmla="*/ 21 w 54"/>
                <a:gd name="T67" fmla="*/ 0 h 67"/>
                <a:gd name="T68" fmla="*/ 33 w 54"/>
                <a:gd name="T69" fmla="*/ 2 h 67"/>
                <a:gd name="T70" fmla="*/ 41 w 54"/>
                <a:gd name="T71" fmla="*/ 10 h 67"/>
                <a:gd name="T72" fmla="*/ 41 w 54"/>
                <a:gd name="T73" fmla="*/ 4 h 67"/>
                <a:gd name="T74" fmla="*/ 43 w 54"/>
                <a:gd name="T75" fmla="*/ 1 h 67"/>
                <a:gd name="T76" fmla="*/ 50 w 54"/>
                <a:gd name="T77" fmla="*/ 1 h 67"/>
                <a:gd name="T78" fmla="*/ 53 w 54"/>
                <a:gd name="T79" fmla="*/ 2 h 67"/>
                <a:gd name="T80" fmla="*/ 54 w 54"/>
                <a:gd name="T81" fmla="*/ 5 h 67"/>
                <a:gd name="T82" fmla="*/ 54 w 54"/>
                <a:gd name="T83"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67">
                  <a:moveTo>
                    <a:pt x="40" y="24"/>
                  </a:moveTo>
                  <a:cubicBezTo>
                    <a:pt x="40" y="23"/>
                    <a:pt x="39" y="21"/>
                    <a:pt x="39" y="19"/>
                  </a:cubicBezTo>
                  <a:cubicBezTo>
                    <a:pt x="39" y="18"/>
                    <a:pt x="38" y="16"/>
                    <a:pt x="37" y="14"/>
                  </a:cubicBezTo>
                  <a:cubicBezTo>
                    <a:pt x="36" y="13"/>
                    <a:pt x="34" y="12"/>
                    <a:pt x="33" y="10"/>
                  </a:cubicBezTo>
                  <a:cubicBezTo>
                    <a:pt x="31" y="9"/>
                    <a:pt x="29" y="9"/>
                    <a:pt x="27" y="9"/>
                  </a:cubicBezTo>
                  <a:cubicBezTo>
                    <a:pt x="22" y="9"/>
                    <a:pt x="19" y="10"/>
                    <a:pt x="17" y="13"/>
                  </a:cubicBezTo>
                  <a:cubicBezTo>
                    <a:pt x="15" y="17"/>
                    <a:pt x="14" y="22"/>
                    <a:pt x="14" y="29"/>
                  </a:cubicBezTo>
                  <a:cubicBezTo>
                    <a:pt x="14" y="39"/>
                    <a:pt x="14" y="39"/>
                    <a:pt x="14" y="39"/>
                  </a:cubicBezTo>
                  <a:cubicBezTo>
                    <a:pt x="14" y="45"/>
                    <a:pt x="15" y="49"/>
                    <a:pt x="17" y="53"/>
                  </a:cubicBezTo>
                  <a:cubicBezTo>
                    <a:pt x="19" y="56"/>
                    <a:pt x="22" y="58"/>
                    <a:pt x="27" y="58"/>
                  </a:cubicBezTo>
                  <a:cubicBezTo>
                    <a:pt x="29" y="58"/>
                    <a:pt x="31" y="58"/>
                    <a:pt x="32" y="57"/>
                  </a:cubicBezTo>
                  <a:cubicBezTo>
                    <a:pt x="34" y="56"/>
                    <a:pt x="35" y="55"/>
                    <a:pt x="36" y="53"/>
                  </a:cubicBezTo>
                  <a:cubicBezTo>
                    <a:pt x="37" y="52"/>
                    <a:pt x="38" y="51"/>
                    <a:pt x="39" y="49"/>
                  </a:cubicBezTo>
                  <a:cubicBezTo>
                    <a:pt x="39" y="48"/>
                    <a:pt x="40" y="47"/>
                    <a:pt x="40" y="46"/>
                  </a:cubicBezTo>
                  <a:lnTo>
                    <a:pt x="40" y="24"/>
                  </a:lnTo>
                  <a:close/>
                  <a:moveTo>
                    <a:pt x="54" y="61"/>
                  </a:moveTo>
                  <a:cubicBezTo>
                    <a:pt x="54" y="63"/>
                    <a:pt x="54" y="64"/>
                    <a:pt x="53" y="65"/>
                  </a:cubicBezTo>
                  <a:cubicBezTo>
                    <a:pt x="53" y="65"/>
                    <a:pt x="52" y="66"/>
                    <a:pt x="51" y="66"/>
                  </a:cubicBezTo>
                  <a:cubicBezTo>
                    <a:pt x="44" y="66"/>
                    <a:pt x="44" y="66"/>
                    <a:pt x="44" y="66"/>
                  </a:cubicBezTo>
                  <a:cubicBezTo>
                    <a:pt x="43" y="66"/>
                    <a:pt x="42" y="66"/>
                    <a:pt x="41" y="65"/>
                  </a:cubicBezTo>
                  <a:cubicBezTo>
                    <a:pt x="41" y="65"/>
                    <a:pt x="41" y="64"/>
                    <a:pt x="41" y="62"/>
                  </a:cubicBezTo>
                  <a:cubicBezTo>
                    <a:pt x="41" y="57"/>
                    <a:pt x="41" y="57"/>
                    <a:pt x="41" y="57"/>
                  </a:cubicBezTo>
                  <a:cubicBezTo>
                    <a:pt x="40" y="59"/>
                    <a:pt x="39" y="60"/>
                    <a:pt x="38" y="61"/>
                  </a:cubicBezTo>
                  <a:cubicBezTo>
                    <a:pt x="37" y="62"/>
                    <a:pt x="35" y="63"/>
                    <a:pt x="33" y="64"/>
                  </a:cubicBezTo>
                  <a:cubicBezTo>
                    <a:pt x="32" y="65"/>
                    <a:pt x="30" y="66"/>
                    <a:pt x="28" y="66"/>
                  </a:cubicBezTo>
                  <a:cubicBezTo>
                    <a:pt x="26" y="67"/>
                    <a:pt x="24" y="67"/>
                    <a:pt x="21" y="67"/>
                  </a:cubicBezTo>
                  <a:cubicBezTo>
                    <a:pt x="18" y="67"/>
                    <a:pt x="16" y="67"/>
                    <a:pt x="13" y="65"/>
                  </a:cubicBezTo>
                  <a:cubicBezTo>
                    <a:pt x="10" y="64"/>
                    <a:pt x="8" y="62"/>
                    <a:pt x="6" y="59"/>
                  </a:cubicBezTo>
                  <a:cubicBezTo>
                    <a:pt x="4" y="57"/>
                    <a:pt x="3" y="53"/>
                    <a:pt x="2" y="49"/>
                  </a:cubicBezTo>
                  <a:cubicBezTo>
                    <a:pt x="0" y="45"/>
                    <a:pt x="0" y="40"/>
                    <a:pt x="0" y="34"/>
                  </a:cubicBezTo>
                  <a:cubicBezTo>
                    <a:pt x="0" y="29"/>
                    <a:pt x="0" y="24"/>
                    <a:pt x="1" y="20"/>
                  </a:cubicBezTo>
                  <a:cubicBezTo>
                    <a:pt x="2" y="15"/>
                    <a:pt x="3" y="12"/>
                    <a:pt x="5" y="9"/>
                  </a:cubicBezTo>
                  <a:cubicBezTo>
                    <a:pt x="7" y="6"/>
                    <a:pt x="9" y="4"/>
                    <a:pt x="12" y="2"/>
                  </a:cubicBezTo>
                  <a:cubicBezTo>
                    <a:pt x="15" y="1"/>
                    <a:pt x="18" y="0"/>
                    <a:pt x="21" y="0"/>
                  </a:cubicBezTo>
                  <a:cubicBezTo>
                    <a:pt x="26" y="0"/>
                    <a:pt x="30" y="1"/>
                    <a:pt x="33" y="2"/>
                  </a:cubicBezTo>
                  <a:cubicBezTo>
                    <a:pt x="36" y="4"/>
                    <a:pt x="39" y="7"/>
                    <a:pt x="41" y="10"/>
                  </a:cubicBezTo>
                  <a:cubicBezTo>
                    <a:pt x="41" y="4"/>
                    <a:pt x="41" y="4"/>
                    <a:pt x="41" y="4"/>
                  </a:cubicBezTo>
                  <a:cubicBezTo>
                    <a:pt x="41" y="2"/>
                    <a:pt x="41" y="1"/>
                    <a:pt x="43" y="1"/>
                  </a:cubicBezTo>
                  <a:cubicBezTo>
                    <a:pt x="50" y="1"/>
                    <a:pt x="50" y="1"/>
                    <a:pt x="50" y="1"/>
                  </a:cubicBezTo>
                  <a:cubicBezTo>
                    <a:pt x="52" y="1"/>
                    <a:pt x="53" y="2"/>
                    <a:pt x="53" y="2"/>
                  </a:cubicBezTo>
                  <a:cubicBezTo>
                    <a:pt x="54" y="3"/>
                    <a:pt x="54" y="4"/>
                    <a:pt x="54" y="5"/>
                  </a:cubicBezTo>
                  <a:lnTo>
                    <a:pt x="54" y="61"/>
                  </a:lnTo>
                  <a:close/>
                </a:path>
              </a:pathLst>
            </a:custGeom>
            <a:solidFill>
              <a:srgbClr val="4E4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8" name="Freeform 16"/>
            <p:cNvSpPr>
              <a:spLocks/>
            </p:cNvSpPr>
            <p:nvPr userDrawn="1"/>
          </p:nvSpPr>
          <p:spPr bwMode="auto">
            <a:xfrm>
              <a:off x="1081088" y="6281738"/>
              <a:ext cx="111125" cy="260350"/>
            </a:xfrm>
            <a:custGeom>
              <a:avLst/>
              <a:gdLst>
                <a:gd name="T0" fmla="*/ 35 w 35"/>
                <a:gd name="T1" fmla="*/ 24 h 81"/>
                <a:gd name="T2" fmla="*/ 35 w 35"/>
                <a:gd name="T3" fmla="*/ 26 h 81"/>
                <a:gd name="T4" fmla="*/ 32 w 35"/>
                <a:gd name="T5" fmla="*/ 26 h 81"/>
                <a:gd name="T6" fmla="*/ 21 w 35"/>
                <a:gd name="T7" fmla="*/ 26 h 81"/>
                <a:gd name="T8" fmla="*/ 21 w 35"/>
                <a:gd name="T9" fmla="*/ 65 h 81"/>
                <a:gd name="T10" fmla="*/ 23 w 35"/>
                <a:gd name="T11" fmla="*/ 70 h 81"/>
                <a:gd name="T12" fmla="*/ 26 w 35"/>
                <a:gd name="T13" fmla="*/ 71 h 81"/>
                <a:gd name="T14" fmla="*/ 29 w 35"/>
                <a:gd name="T15" fmla="*/ 71 h 81"/>
                <a:gd name="T16" fmla="*/ 32 w 35"/>
                <a:gd name="T17" fmla="*/ 71 h 81"/>
                <a:gd name="T18" fmla="*/ 33 w 35"/>
                <a:gd name="T19" fmla="*/ 72 h 81"/>
                <a:gd name="T20" fmla="*/ 34 w 35"/>
                <a:gd name="T21" fmla="*/ 75 h 81"/>
                <a:gd name="T22" fmla="*/ 34 w 35"/>
                <a:gd name="T23" fmla="*/ 78 h 81"/>
                <a:gd name="T24" fmla="*/ 34 w 35"/>
                <a:gd name="T25" fmla="*/ 80 h 81"/>
                <a:gd name="T26" fmla="*/ 29 w 35"/>
                <a:gd name="T27" fmla="*/ 81 h 81"/>
                <a:gd name="T28" fmla="*/ 22 w 35"/>
                <a:gd name="T29" fmla="*/ 81 h 81"/>
                <a:gd name="T30" fmla="*/ 15 w 35"/>
                <a:gd name="T31" fmla="*/ 80 h 81"/>
                <a:gd name="T32" fmla="*/ 11 w 35"/>
                <a:gd name="T33" fmla="*/ 76 h 81"/>
                <a:gd name="T34" fmla="*/ 8 w 35"/>
                <a:gd name="T35" fmla="*/ 71 h 81"/>
                <a:gd name="T36" fmla="*/ 7 w 35"/>
                <a:gd name="T37" fmla="*/ 65 h 81"/>
                <a:gd name="T38" fmla="*/ 7 w 35"/>
                <a:gd name="T39" fmla="*/ 26 h 81"/>
                <a:gd name="T40" fmla="*/ 1 w 35"/>
                <a:gd name="T41" fmla="*/ 26 h 81"/>
                <a:gd name="T42" fmla="*/ 0 w 35"/>
                <a:gd name="T43" fmla="*/ 26 h 81"/>
                <a:gd name="T44" fmla="*/ 0 w 35"/>
                <a:gd name="T45" fmla="*/ 24 h 81"/>
                <a:gd name="T46" fmla="*/ 0 w 35"/>
                <a:gd name="T47" fmla="*/ 19 h 81"/>
                <a:gd name="T48" fmla="*/ 0 w 35"/>
                <a:gd name="T49" fmla="*/ 17 h 81"/>
                <a:gd name="T50" fmla="*/ 2 w 35"/>
                <a:gd name="T51" fmla="*/ 17 h 81"/>
                <a:gd name="T52" fmla="*/ 8 w 35"/>
                <a:gd name="T53" fmla="*/ 17 h 81"/>
                <a:gd name="T54" fmla="*/ 8 w 35"/>
                <a:gd name="T55" fmla="*/ 5 h 81"/>
                <a:gd name="T56" fmla="*/ 9 w 35"/>
                <a:gd name="T57" fmla="*/ 3 h 81"/>
                <a:gd name="T58" fmla="*/ 11 w 35"/>
                <a:gd name="T59" fmla="*/ 2 h 81"/>
                <a:gd name="T60" fmla="*/ 18 w 35"/>
                <a:gd name="T61" fmla="*/ 1 h 81"/>
                <a:gd name="T62" fmla="*/ 20 w 35"/>
                <a:gd name="T63" fmla="*/ 1 h 81"/>
                <a:gd name="T64" fmla="*/ 21 w 35"/>
                <a:gd name="T65" fmla="*/ 4 h 81"/>
                <a:gd name="T66" fmla="*/ 21 w 35"/>
                <a:gd name="T67" fmla="*/ 17 h 81"/>
                <a:gd name="T68" fmla="*/ 32 w 35"/>
                <a:gd name="T69" fmla="*/ 17 h 81"/>
                <a:gd name="T70" fmla="*/ 35 w 35"/>
                <a:gd name="T71" fmla="*/ 17 h 81"/>
                <a:gd name="T72" fmla="*/ 35 w 35"/>
                <a:gd name="T73" fmla="*/ 19 h 81"/>
                <a:gd name="T74" fmla="*/ 35 w 35"/>
                <a:gd name="T75"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81">
                  <a:moveTo>
                    <a:pt x="35" y="24"/>
                  </a:moveTo>
                  <a:cubicBezTo>
                    <a:pt x="35" y="25"/>
                    <a:pt x="35" y="25"/>
                    <a:pt x="35" y="26"/>
                  </a:cubicBezTo>
                  <a:cubicBezTo>
                    <a:pt x="34" y="26"/>
                    <a:pt x="34" y="26"/>
                    <a:pt x="32" y="26"/>
                  </a:cubicBezTo>
                  <a:cubicBezTo>
                    <a:pt x="21" y="26"/>
                    <a:pt x="21" y="26"/>
                    <a:pt x="21" y="26"/>
                  </a:cubicBezTo>
                  <a:cubicBezTo>
                    <a:pt x="21" y="65"/>
                    <a:pt x="21" y="65"/>
                    <a:pt x="21" y="65"/>
                  </a:cubicBezTo>
                  <a:cubicBezTo>
                    <a:pt x="21" y="67"/>
                    <a:pt x="22" y="69"/>
                    <a:pt x="23" y="70"/>
                  </a:cubicBezTo>
                  <a:cubicBezTo>
                    <a:pt x="24" y="71"/>
                    <a:pt x="25" y="71"/>
                    <a:pt x="26" y="71"/>
                  </a:cubicBezTo>
                  <a:cubicBezTo>
                    <a:pt x="28" y="71"/>
                    <a:pt x="29" y="71"/>
                    <a:pt x="29" y="71"/>
                  </a:cubicBezTo>
                  <a:cubicBezTo>
                    <a:pt x="30" y="71"/>
                    <a:pt x="31" y="71"/>
                    <a:pt x="32" y="71"/>
                  </a:cubicBezTo>
                  <a:cubicBezTo>
                    <a:pt x="33" y="71"/>
                    <a:pt x="33" y="71"/>
                    <a:pt x="33" y="72"/>
                  </a:cubicBezTo>
                  <a:cubicBezTo>
                    <a:pt x="34" y="73"/>
                    <a:pt x="34" y="74"/>
                    <a:pt x="34" y="75"/>
                  </a:cubicBezTo>
                  <a:cubicBezTo>
                    <a:pt x="34" y="76"/>
                    <a:pt x="34" y="77"/>
                    <a:pt x="34" y="78"/>
                  </a:cubicBezTo>
                  <a:cubicBezTo>
                    <a:pt x="34" y="79"/>
                    <a:pt x="34" y="80"/>
                    <a:pt x="34" y="80"/>
                  </a:cubicBezTo>
                  <a:cubicBezTo>
                    <a:pt x="33" y="80"/>
                    <a:pt x="31" y="80"/>
                    <a:pt x="29" y="81"/>
                  </a:cubicBezTo>
                  <a:cubicBezTo>
                    <a:pt x="27" y="81"/>
                    <a:pt x="25" y="81"/>
                    <a:pt x="22" y="81"/>
                  </a:cubicBezTo>
                  <a:cubicBezTo>
                    <a:pt x="20" y="81"/>
                    <a:pt x="17" y="81"/>
                    <a:pt x="15" y="80"/>
                  </a:cubicBezTo>
                  <a:cubicBezTo>
                    <a:pt x="13" y="79"/>
                    <a:pt x="12" y="78"/>
                    <a:pt x="11" y="76"/>
                  </a:cubicBezTo>
                  <a:cubicBezTo>
                    <a:pt x="9" y="75"/>
                    <a:pt x="9" y="73"/>
                    <a:pt x="8" y="71"/>
                  </a:cubicBezTo>
                  <a:cubicBezTo>
                    <a:pt x="8" y="69"/>
                    <a:pt x="7" y="67"/>
                    <a:pt x="7" y="65"/>
                  </a:cubicBezTo>
                  <a:cubicBezTo>
                    <a:pt x="7" y="26"/>
                    <a:pt x="7" y="26"/>
                    <a:pt x="7" y="26"/>
                  </a:cubicBezTo>
                  <a:cubicBezTo>
                    <a:pt x="1" y="26"/>
                    <a:pt x="1" y="26"/>
                    <a:pt x="1" y="26"/>
                  </a:cubicBezTo>
                  <a:cubicBezTo>
                    <a:pt x="1" y="26"/>
                    <a:pt x="0" y="26"/>
                    <a:pt x="0" y="26"/>
                  </a:cubicBezTo>
                  <a:cubicBezTo>
                    <a:pt x="0" y="25"/>
                    <a:pt x="0" y="24"/>
                    <a:pt x="0" y="24"/>
                  </a:cubicBezTo>
                  <a:cubicBezTo>
                    <a:pt x="0" y="19"/>
                    <a:pt x="0" y="19"/>
                    <a:pt x="0" y="19"/>
                  </a:cubicBezTo>
                  <a:cubicBezTo>
                    <a:pt x="0" y="18"/>
                    <a:pt x="0" y="18"/>
                    <a:pt x="0" y="17"/>
                  </a:cubicBezTo>
                  <a:cubicBezTo>
                    <a:pt x="0" y="17"/>
                    <a:pt x="1" y="17"/>
                    <a:pt x="2" y="17"/>
                  </a:cubicBezTo>
                  <a:cubicBezTo>
                    <a:pt x="8" y="17"/>
                    <a:pt x="8" y="17"/>
                    <a:pt x="8" y="17"/>
                  </a:cubicBezTo>
                  <a:cubicBezTo>
                    <a:pt x="8" y="5"/>
                    <a:pt x="8" y="5"/>
                    <a:pt x="8" y="5"/>
                  </a:cubicBezTo>
                  <a:cubicBezTo>
                    <a:pt x="8" y="4"/>
                    <a:pt x="8" y="3"/>
                    <a:pt x="9" y="3"/>
                  </a:cubicBezTo>
                  <a:cubicBezTo>
                    <a:pt x="10" y="2"/>
                    <a:pt x="10" y="2"/>
                    <a:pt x="11" y="2"/>
                  </a:cubicBezTo>
                  <a:cubicBezTo>
                    <a:pt x="18" y="1"/>
                    <a:pt x="18" y="1"/>
                    <a:pt x="18" y="1"/>
                  </a:cubicBezTo>
                  <a:cubicBezTo>
                    <a:pt x="19" y="0"/>
                    <a:pt x="20" y="0"/>
                    <a:pt x="20" y="1"/>
                  </a:cubicBezTo>
                  <a:cubicBezTo>
                    <a:pt x="21" y="2"/>
                    <a:pt x="21" y="2"/>
                    <a:pt x="21" y="4"/>
                  </a:cubicBezTo>
                  <a:cubicBezTo>
                    <a:pt x="21" y="17"/>
                    <a:pt x="21" y="17"/>
                    <a:pt x="21" y="17"/>
                  </a:cubicBezTo>
                  <a:cubicBezTo>
                    <a:pt x="32" y="17"/>
                    <a:pt x="32" y="17"/>
                    <a:pt x="32" y="17"/>
                  </a:cubicBezTo>
                  <a:cubicBezTo>
                    <a:pt x="34" y="17"/>
                    <a:pt x="34" y="17"/>
                    <a:pt x="35" y="17"/>
                  </a:cubicBezTo>
                  <a:cubicBezTo>
                    <a:pt x="35" y="18"/>
                    <a:pt x="35" y="19"/>
                    <a:pt x="35" y="19"/>
                  </a:cubicBezTo>
                  <a:lnTo>
                    <a:pt x="35" y="24"/>
                  </a:lnTo>
                  <a:close/>
                </a:path>
              </a:pathLst>
            </a:custGeom>
            <a:solidFill>
              <a:srgbClr val="4E4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19" name="Freeform 17"/>
            <p:cNvSpPr>
              <a:spLocks noEditPoints="1"/>
            </p:cNvSpPr>
            <p:nvPr userDrawn="1"/>
          </p:nvSpPr>
          <p:spPr bwMode="auto">
            <a:xfrm>
              <a:off x="1227138" y="6326188"/>
              <a:ext cx="171450" cy="215900"/>
            </a:xfrm>
            <a:custGeom>
              <a:avLst/>
              <a:gdLst>
                <a:gd name="T0" fmla="*/ 41 w 54"/>
                <a:gd name="T1" fmla="*/ 26 h 67"/>
                <a:gd name="T2" fmla="*/ 37 w 54"/>
                <a:gd name="T3" fmla="*/ 13 h 67"/>
                <a:gd name="T4" fmla="*/ 27 w 54"/>
                <a:gd name="T5" fmla="*/ 8 h 67"/>
                <a:gd name="T6" fmla="*/ 21 w 54"/>
                <a:gd name="T7" fmla="*/ 10 h 67"/>
                <a:gd name="T8" fmla="*/ 17 w 54"/>
                <a:gd name="T9" fmla="*/ 14 h 67"/>
                <a:gd name="T10" fmla="*/ 14 w 54"/>
                <a:gd name="T11" fmla="*/ 19 h 67"/>
                <a:gd name="T12" fmla="*/ 14 w 54"/>
                <a:gd name="T13" fmla="*/ 26 h 67"/>
                <a:gd name="T14" fmla="*/ 14 w 54"/>
                <a:gd name="T15" fmla="*/ 28 h 67"/>
                <a:gd name="T16" fmla="*/ 15 w 54"/>
                <a:gd name="T17" fmla="*/ 28 h 67"/>
                <a:gd name="T18" fmla="*/ 39 w 54"/>
                <a:gd name="T19" fmla="*/ 28 h 67"/>
                <a:gd name="T20" fmla="*/ 40 w 54"/>
                <a:gd name="T21" fmla="*/ 28 h 67"/>
                <a:gd name="T22" fmla="*/ 41 w 54"/>
                <a:gd name="T23" fmla="*/ 26 h 67"/>
                <a:gd name="T24" fmla="*/ 54 w 54"/>
                <a:gd name="T25" fmla="*/ 32 h 67"/>
                <a:gd name="T26" fmla="*/ 53 w 54"/>
                <a:gd name="T27" fmla="*/ 36 h 67"/>
                <a:gd name="T28" fmla="*/ 49 w 54"/>
                <a:gd name="T29" fmla="*/ 38 h 67"/>
                <a:gd name="T30" fmla="*/ 13 w 54"/>
                <a:gd name="T31" fmla="*/ 38 h 67"/>
                <a:gd name="T32" fmla="*/ 18 w 54"/>
                <a:gd name="T33" fmla="*/ 53 h 67"/>
                <a:gd name="T34" fmla="*/ 31 w 54"/>
                <a:gd name="T35" fmla="*/ 57 h 67"/>
                <a:gd name="T36" fmla="*/ 43 w 54"/>
                <a:gd name="T37" fmla="*/ 56 h 67"/>
                <a:gd name="T38" fmla="*/ 49 w 54"/>
                <a:gd name="T39" fmla="*/ 54 h 67"/>
                <a:gd name="T40" fmla="*/ 51 w 54"/>
                <a:gd name="T41" fmla="*/ 54 h 67"/>
                <a:gd name="T42" fmla="*/ 52 w 54"/>
                <a:gd name="T43" fmla="*/ 56 h 67"/>
                <a:gd name="T44" fmla="*/ 52 w 54"/>
                <a:gd name="T45" fmla="*/ 62 h 67"/>
                <a:gd name="T46" fmla="*/ 51 w 54"/>
                <a:gd name="T47" fmla="*/ 64 h 67"/>
                <a:gd name="T48" fmla="*/ 48 w 54"/>
                <a:gd name="T49" fmla="*/ 65 h 67"/>
                <a:gd name="T50" fmla="*/ 46 w 54"/>
                <a:gd name="T51" fmla="*/ 66 h 67"/>
                <a:gd name="T52" fmla="*/ 42 w 54"/>
                <a:gd name="T53" fmla="*/ 66 h 67"/>
                <a:gd name="T54" fmla="*/ 36 w 54"/>
                <a:gd name="T55" fmla="*/ 67 h 67"/>
                <a:gd name="T56" fmla="*/ 31 w 54"/>
                <a:gd name="T57" fmla="*/ 67 h 67"/>
                <a:gd name="T58" fmla="*/ 17 w 54"/>
                <a:gd name="T59" fmla="*/ 65 h 67"/>
                <a:gd name="T60" fmla="*/ 7 w 54"/>
                <a:gd name="T61" fmla="*/ 60 h 67"/>
                <a:gd name="T62" fmla="*/ 1 w 54"/>
                <a:gd name="T63" fmla="*/ 49 h 67"/>
                <a:gd name="T64" fmla="*/ 0 w 54"/>
                <a:gd name="T65" fmla="*/ 34 h 67"/>
                <a:gd name="T66" fmla="*/ 6 w 54"/>
                <a:gd name="T67" fmla="*/ 8 h 67"/>
                <a:gd name="T68" fmla="*/ 27 w 54"/>
                <a:gd name="T69" fmla="*/ 0 h 67"/>
                <a:gd name="T70" fmla="*/ 47 w 54"/>
                <a:gd name="T71" fmla="*/ 6 h 67"/>
                <a:gd name="T72" fmla="*/ 54 w 54"/>
                <a:gd name="T73" fmla="*/ 25 h 67"/>
                <a:gd name="T74" fmla="*/ 54 w 54"/>
                <a:gd name="T75"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67">
                  <a:moveTo>
                    <a:pt x="41" y="26"/>
                  </a:moveTo>
                  <a:cubicBezTo>
                    <a:pt x="40" y="20"/>
                    <a:pt x="39" y="16"/>
                    <a:pt x="37" y="13"/>
                  </a:cubicBezTo>
                  <a:cubicBezTo>
                    <a:pt x="35" y="10"/>
                    <a:pt x="32" y="8"/>
                    <a:pt x="27" y="8"/>
                  </a:cubicBezTo>
                  <a:cubicBezTo>
                    <a:pt x="25" y="8"/>
                    <a:pt x="23" y="9"/>
                    <a:pt x="21" y="10"/>
                  </a:cubicBezTo>
                  <a:cubicBezTo>
                    <a:pt x="19" y="11"/>
                    <a:pt x="18" y="12"/>
                    <a:pt x="17" y="14"/>
                  </a:cubicBezTo>
                  <a:cubicBezTo>
                    <a:pt x="16" y="15"/>
                    <a:pt x="15" y="17"/>
                    <a:pt x="14" y="19"/>
                  </a:cubicBezTo>
                  <a:cubicBezTo>
                    <a:pt x="14" y="21"/>
                    <a:pt x="14" y="24"/>
                    <a:pt x="14" y="26"/>
                  </a:cubicBezTo>
                  <a:cubicBezTo>
                    <a:pt x="14" y="27"/>
                    <a:pt x="14" y="28"/>
                    <a:pt x="14" y="28"/>
                  </a:cubicBezTo>
                  <a:cubicBezTo>
                    <a:pt x="14" y="28"/>
                    <a:pt x="14" y="28"/>
                    <a:pt x="15" y="28"/>
                  </a:cubicBezTo>
                  <a:cubicBezTo>
                    <a:pt x="39" y="28"/>
                    <a:pt x="39" y="28"/>
                    <a:pt x="39" y="28"/>
                  </a:cubicBezTo>
                  <a:cubicBezTo>
                    <a:pt x="40" y="28"/>
                    <a:pt x="40" y="28"/>
                    <a:pt x="40" y="28"/>
                  </a:cubicBezTo>
                  <a:cubicBezTo>
                    <a:pt x="40" y="28"/>
                    <a:pt x="41" y="27"/>
                    <a:pt x="41" y="26"/>
                  </a:cubicBezTo>
                  <a:moveTo>
                    <a:pt x="54" y="32"/>
                  </a:moveTo>
                  <a:cubicBezTo>
                    <a:pt x="54" y="34"/>
                    <a:pt x="53" y="35"/>
                    <a:pt x="53" y="36"/>
                  </a:cubicBezTo>
                  <a:cubicBezTo>
                    <a:pt x="52" y="37"/>
                    <a:pt x="51" y="38"/>
                    <a:pt x="49" y="38"/>
                  </a:cubicBezTo>
                  <a:cubicBezTo>
                    <a:pt x="13" y="38"/>
                    <a:pt x="13" y="38"/>
                    <a:pt x="13" y="38"/>
                  </a:cubicBezTo>
                  <a:cubicBezTo>
                    <a:pt x="13" y="45"/>
                    <a:pt x="15" y="49"/>
                    <a:pt x="18" y="53"/>
                  </a:cubicBezTo>
                  <a:cubicBezTo>
                    <a:pt x="21" y="56"/>
                    <a:pt x="26" y="57"/>
                    <a:pt x="31" y="57"/>
                  </a:cubicBezTo>
                  <a:cubicBezTo>
                    <a:pt x="36" y="57"/>
                    <a:pt x="40" y="57"/>
                    <a:pt x="43" y="56"/>
                  </a:cubicBezTo>
                  <a:cubicBezTo>
                    <a:pt x="46" y="55"/>
                    <a:pt x="48" y="55"/>
                    <a:pt x="49" y="54"/>
                  </a:cubicBezTo>
                  <a:cubicBezTo>
                    <a:pt x="50" y="54"/>
                    <a:pt x="51" y="54"/>
                    <a:pt x="51" y="54"/>
                  </a:cubicBezTo>
                  <a:cubicBezTo>
                    <a:pt x="52" y="54"/>
                    <a:pt x="52" y="55"/>
                    <a:pt x="52" y="56"/>
                  </a:cubicBezTo>
                  <a:cubicBezTo>
                    <a:pt x="52" y="62"/>
                    <a:pt x="52" y="62"/>
                    <a:pt x="52" y="62"/>
                  </a:cubicBezTo>
                  <a:cubicBezTo>
                    <a:pt x="52" y="63"/>
                    <a:pt x="52" y="63"/>
                    <a:pt x="51" y="64"/>
                  </a:cubicBezTo>
                  <a:cubicBezTo>
                    <a:pt x="51" y="64"/>
                    <a:pt x="50" y="65"/>
                    <a:pt x="48" y="65"/>
                  </a:cubicBezTo>
                  <a:cubicBezTo>
                    <a:pt x="48" y="65"/>
                    <a:pt x="47" y="65"/>
                    <a:pt x="46" y="66"/>
                  </a:cubicBezTo>
                  <a:cubicBezTo>
                    <a:pt x="45" y="66"/>
                    <a:pt x="43" y="66"/>
                    <a:pt x="42" y="66"/>
                  </a:cubicBezTo>
                  <a:cubicBezTo>
                    <a:pt x="40" y="67"/>
                    <a:pt x="38" y="67"/>
                    <a:pt x="36" y="67"/>
                  </a:cubicBezTo>
                  <a:cubicBezTo>
                    <a:pt x="34" y="67"/>
                    <a:pt x="32" y="67"/>
                    <a:pt x="31" y="67"/>
                  </a:cubicBezTo>
                  <a:cubicBezTo>
                    <a:pt x="26" y="67"/>
                    <a:pt x="21" y="67"/>
                    <a:pt x="17" y="65"/>
                  </a:cubicBezTo>
                  <a:cubicBezTo>
                    <a:pt x="13" y="64"/>
                    <a:pt x="10" y="62"/>
                    <a:pt x="7" y="60"/>
                  </a:cubicBezTo>
                  <a:cubicBezTo>
                    <a:pt x="5" y="57"/>
                    <a:pt x="3" y="54"/>
                    <a:pt x="1" y="49"/>
                  </a:cubicBezTo>
                  <a:cubicBezTo>
                    <a:pt x="0" y="45"/>
                    <a:pt x="0" y="40"/>
                    <a:pt x="0" y="34"/>
                  </a:cubicBezTo>
                  <a:cubicBezTo>
                    <a:pt x="0" y="23"/>
                    <a:pt x="2" y="14"/>
                    <a:pt x="6" y="8"/>
                  </a:cubicBezTo>
                  <a:cubicBezTo>
                    <a:pt x="11" y="3"/>
                    <a:pt x="18" y="0"/>
                    <a:pt x="27" y="0"/>
                  </a:cubicBezTo>
                  <a:cubicBezTo>
                    <a:pt x="36" y="0"/>
                    <a:pt x="42" y="2"/>
                    <a:pt x="47" y="6"/>
                  </a:cubicBezTo>
                  <a:cubicBezTo>
                    <a:pt x="51" y="11"/>
                    <a:pt x="54" y="17"/>
                    <a:pt x="54" y="25"/>
                  </a:cubicBezTo>
                  <a:lnTo>
                    <a:pt x="54" y="32"/>
                  </a:lnTo>
                  <a:close/>
                </a:path>
              </a:pathLst>
            </a:custGeom>
            <a:solidFill>
              <a:srgbClr val="4E4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0" name="Freeform 18"/>
            <p:cNvSpPr>
              <a:spLocks/>
            </p:cNvSpPr>
            <p:nvPr userDrawn="1"/>
          </p:nvSpPr>
          <p:spPr bwMode="auto">
            <a:xfrm>
              <a:off x="1436688" y="6326188"/>
              <a:ext cx="165100" cy="215900"/>
            </a:xfrm>
            <a:custGeom>
              <a:avLst/>
              <a:gdLst>
                <a:gd name="T0" fmla="*/ 52 w 52"/>
                <a:gd name="T1" fmla="*/ 55 h 67"/>
                <a:gd name="T2" fmla="*/ 43 w 52"/>
                <a:gd name="T3" fmla="*/ 64 h 67"/>
                <a:gd name="T4" fmla="*/ 29 w 52"/>
                <a:gd name="T5" fmla="*/ 67 h 67"/>
                <a:gd name="T6" fmla="*/ 17 w 52"/>
                <a:gd name="T7" fmla="*/ 66 h 67"/>
                <a:gd name="T8" fmla="*/ 7 w 52"/>
                <a:gd name="T9" fmla="*/ 60 h 67"/>
                <a:gd name="T10" fmla="*/ 2 w 52"/>
                <a:gd name="T11" fmla="*/ 50 h 67"/>
                <a:gd name="T12" fmla="*/ 0 w 52"/>
                <a:gd name="T13" fmla="*/ 34 h 67"/>
                <a:gd name="T14" fmla="*/ 2 w 52"/>
                <a:gd name="T15" fmla="*/ 18 h 67"/>
                <a:gd name="T16" fmla="*/ 8 w 52"/>
                <a:gd name="T17" fmla="*/ 8 h 67"/>
                <a:gd name="T18" fmla="*/ 18 w 52"/>
                <a:gd name="T19" fmla="*/ 2 h 67"/>
                <a:gd name="T20" fmla="*/ 30 w 52"/>
                <a:gd name="T21" fmla="*/ 0 h 67"/>
                <a:gd name="T22" fmla="*/ 43 w 52"/>
                <a:gd name="T23" fmla="*/ 2 h 67"/>
                <a:gd name="T24" fmla="*/ 52 w 52"/>
                <a:gd name="T25" fmla="*/ 9 h 67"/>
                <a:gd name="T26" fmla="*/ 51 w 52"/>
                <a:gd name="T27" fmla="*/ 11 h 67"/>
                <a:gd name="T28" fmla="*/ 48 w 52"/>
                <a:gd name="T29" fmla="*/ 14 h 67"/>
                <a:gd name="T30" fmla="*/ 44 w 52"/>
                <a:gd name="T31" fmla="*/ 16 h 67"/>
                <a:gd name="T32" fmla="*/ 42 w 52"/>
                <a:gd name="T33" fmla="*/ 16 h 67"/>
                <a:gd name="T34" fmla="*/ 37 w 52"/>
                <a:gd name="T35" fmla="*/ 11 h 67"/>
                <a:gd name="T36" fmla="*/ 30 w 52"/>
                <a:gd name="T37" fmla="*/ 9 h 67"/>
                <a:gd name="T38" fmla="*/ 19 w 52"/>
                <a:gd name="T39" fmla="*/ 13 h 67"/>
                <a:gd name="T40" fmla="*/ 14 w 52"/>
                <a:gd name="T41" fmla="*/ 28 h 67"/>
                <a:gd name="T42" fmla="*/ 14 w 52"/>
                <a:gd name="T43" fmla="*/ 40 h 67"/>
                <a:gd name="T44" fmla="*/ 16 w 52"/>
                <a:gd name="T45" fmla="*/ 48 h 67"/>
                <a:gd name="T46" fmla="*/ 19 w 52"/>
                <a:gd name="T47" fmla="*/ 54 h 67"/>
                <a:gd name="T48" fmla="*/ 24 w 52"/>
                <a:gd name="T49" fmla="*/ 57 h 67"/>
                <a:gd name="T50" fmla="*/ 30 w 52"/>
                <a:gd name="T51" fmla="*/ 58 h 67"/>
                <a:gd name="T52" fmla="*/ 37 w 52"/>
                <a:gd name="T53" fmla="*/ 56 h 67"/>
                <a:gd name="T54" fmla="*/ 42 w 52"/>
                <a:gd name="T55" fmla="*/ 50 h 67"/>
                <a:gd name="T56" fmla="*/ 44 w 52"/>
                <a:gd name="T57" fmla="*/ 50 h 67"/>
                <a:gd name="T58" fmla="*/ 48 w 52"/>
                <a:gd name="T59" fmla="*/ 51 h 67"/>
                <a:gd name="T60" fmla="*/ 51 w 52"/>
                <a:gd name="T61" fmla="*/ 53 h 67"/>
                <a:gd name="T62" fmla="*/ 52 w 52"/>
                <a:gd name="T63"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67">
                  <a:moveTo>
                    <a:pt x="52" y="55"/>
                  </a:moveTo>
                  <a:cubicBezTo>
                    <a:pt x="50" y="59"/>
                    <a:pt x="47" y="62"/>
                    <a:pt x="43" y="64"/>
                  </a:cubicBezTo>
                  <a:cubicBezTo>
                    <a:pt x="39" y="66"/>
                    <a:pt x="35" y="67"/>
                    <a:pt x="29" y="67"/>
                  </a:cubicBezTo>
                  <a:cubicBezTo>
                    <a:pt x="25" y="67"/>
                    <a:pt x="21" y="67"/>
                    <a:pt x="17" y="66"/>
                  </a:cubicBezTo>
                  <a:cubicBezTo>
                    <a:pt x="13" y="64"/>
                    <a:pt x="10" y="63"/>
                    <a:pt x="7" y="60"/>
                  </a:cubicBezTo>
                  <a:cubicBezTo>
                    <a:pt x="5" y="58"/>
                    <a:pt x="3" y="54"/>
                    <a:pt x="2" y="50"/>
                  </a:cubicBezTo>
                  <a:cubicBezTo>
                    <a:pt x="0" y="46"/>
                    <a:pt x="0" y="40"/>
                    <a:pt x="0" y="34"/>
                  </a:cubicBezTo>
                  <a:cubicBezTo>
                    <a:pt x="0" y="28"/>
                    <a:pt x="1" y="22"/>
                    <a:pt x="2" y="18"/>
                  </a:cubicBezTo>
                  <a:cubicBezTo>
                    <a:pt x="3" y="14"/>
                    <a:pt x="5" y="10"/>
                    <a:pt x="8" y="8"/>
                  </a:cubicBezTo>
                  <a:cubicBezTo>
                    <a:pt x="11" y="5"/>
                    <a:pt x="14" y="3"/>
                    <a:pt x="18" y="2"/>
                  </a:cubicBezTo>
                  <a:cubicBezTo>
                    <a:pt x="21" y="0"/>
                    <a:pt x="25" y="0"/>
                    <a:pt x="30" y="0"/>
                  </a:cubicBezTo>
                  <a:cubicBezTo>
                    <a:pt x="35" y="0"/>
                    <a:pt x="39" y="0"/>
                    <a:pt x="43" y="2"/>
                  </a:cubicBezTo>
                  <a:cubicBezTo>
                    <a:pt x="47" y="3"/>
                    <a:pt x="49" y="6"/>
                    <a:pt x="52" y="9"/>
                  </a:cubicBezTo>
                  <a:cubicBezTo>
                    <a:pt x="52" y="9"/>
                    <a:pt x="52" y="10"/>
                    <a:pt x="51" y="11"/>
                  </a:cubicBezTo>
                  <a:cubicBezTo>
                    <a:pt x="50" y="12"/>
                    <a:pt x="49" y="13"/>
                    <a:pt x="48" y="14"/>
                  </a:cubicBezTo>
                  <a:cubicBezTo>
                    <a:pt x="47" y="15"/>
                    <a:pt x="46" y="15"/>
                    <a:pt x="44" y="16"/>
                  </a:cubicBezTo>
                  <a:cubicBezTo>
                    <a:pt x="43" y="16"/>
                    <a:pt x="42" y="16"/>
                    <a:pt x="42" y="16"/>
                  </a:cubicBezTo>
                  <a:cubicBezTo>
                    <a:pt x="41" y="14"/>
                    <a:pt x="39" y="12"/>
                    <a:pt x="37" y="11"/>
                  </a:cubicBezTo>
                  <a:cubicBezTo>
                    <a:pt x="35" y="10"/>
                    <a:pt x="33" y="9"/>
                    <a:pt x="30" y="9"/>
                  </a:cubicBezTo>
                  <a:cubicBezTo>
                    <a:pt x="25" y="9"/>
                    <a:pt x="22" y="10"/>
                    <a:pt x="19" y="13"/>
                  </a:cubicBezTo>
                  <a:cubicBezTo>
                    <a:pt x="16" y="17"/>
                    <a:pt x="14" y="21"/>
                    <a:pt x="14" y="28"/>
                  </a:cubicBezTo>
                  <a:cubicBezTo>
                    <a:pt x="14" y="40"/>
                    <a:pt x="14" y="40"/>
                    <a:pt x="14" y="40"/>
                  </a:cubicBezTo>
                  <a:cubicBezTo>
                    <a:pt x="14" y="43"/>
                    <a:pt x="15" y="46"/>
                    <a:pt x="16" y="48"/>
                  </a:cubicBezTo>
                  <a:cubicBezTo>
                    <a:pt x="16" y="50"/>
                    <a:pt x="18" y="52"/>
                    <a:pt x="19" y="54"/>
                  </a:cubicBezTo>
                  <a:cubicBezTo>
                    <a:pt x="20" y="55"/>
                    <a:pt x="22" y="56"/>
                    <a:pt x="24" y="57"/>
                  </a:cubicBezTo>
                  <a:cubicBezTo>
                    <a:pt x="26" y="58"/>
                    <a:pt x="28" y="58"/>
                    <a:pt x="30" y="58"/>
                  </a:cubicBezTo>
                  <a:cubicBezTo>
                    <a:pt x="32" y="58"/>
                    <a:pt x="35" y="57"/>
                    <a:pt x="37" y="56"/>
                  </a:cubicBezTo>
                  <a:cubicBezTo>
                    <a:pt x="39" y="54"/>
                    <a:pt x="41" y="53"/>
                    <a:pt x="42" y="50"/>
                  </a:cubicBezTo>
                  <a:cubicBezTo>
                    <a:pt x="42" y="50"/>
                    <a:pt x="43" y="49"/>
                    <a:pt x="44" y="50"/>
                  </a:cubicBezTo>
                  <a:cubicBezTo>
                    <a:pt x="45" y="50"/>
                    <a:pt x="47" y="50"/>
                    <a:pt x="48" y="51"/>
                  </a:cubicBezTo>
                  <a:cubicBezTo>
                    <a:pt x="49" y="51"/>
                    <a:pt x="50" y="52"/>
                    <a:pt x="51" y="53"/>
                  </a:cubicBezTo>
                  <a:cubicBezTo>
                    <a:pt x="52" y="53"/>
                    <a:pt x="52" y="54"/>
                    <a:pt x="52" y="55"/>
                  </a:cubicBezTo>
                </a:path>
              </a:pathLst>
            </a:custGeom>
            <a:solidFill>
              <a:srgbClr val="4E4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21" name="Freeform 19"/>
            <p:cNvSpPr>
              <a:spLocks noEditPoints="1"/>
            </p:cNvSpPr>
            <p:nvPr userDrawn="1"/>
          </p:nvSpPr>
          <p:spPr bwMode="auto">
            <a:xfrm>
              <a:off x="520700" y="6278563"/>
              <a:ext cx="282575" cy="285750"/>
            </a:xfrm>
            <a:custGeom>
              <a:avLst/>
              <a:gdLst>
                <a:gd name="T0" fmla="*/ 80 w 89"/>
                <a:gd name="T1" fmla="*/ 18 h 89"/>
                <a:gd name="T2" fmla="*/ 57 w 89"/>
                <a:gd name="T3" fmla="*/ 50 h 89"/>
                <a:gd name="T4" fmla="*/ 18 w 89"/>
                <a:gd name="T5" fmla="*/ 80 h 89"/>
                <a:gd name="T6" fmla="*/ 16 w 89"/>
                <a:gd name="T7" fmla="*/ 81 h 89"/>
                <a:gd name="T8" fmla="*/ 17 w 89"/>
                <a:gd name="T9" fmla="*/ 80 h 89"/>
                <a:gd name="T10" fmla="*/ 44 w 89"/>
                <a:gd name="T11" fmla="*/ 50 h 89"/>
                <a:gd name="T12" fmla="*/ 80 w 89"/>
                <a:gd name="T13" fmla="*/ 17 h 89"/>
                <a:gd name="T14" fmla="*/ 80 w 89"/>
                <a:gd name="T15" fmla="*/ 18 h 89"/>
                <a:gd name="T16" fmla="*/ 72 w 89"/>
                <a:gd name="T17" fmla="*/ 9 h 89"/>
                <a:gd name="T18" fmla="*/ 46 w 89"/>
                <a:gd name="T19" fmla="*/ 39 h 89"/>
                <a:gd name="T20" fmla="*/ 10 w 89"/>
                <a:gd name="T21" fmla="*/ 72 h 89"/>
                <a:gd name="T22" fmla="*/ 9 w 89"/>
                <a:gd name="T23" fmla="*/ 73 h 89"/>
                <a:gd name="T24" fmla="*/ 9 w 89"/>
                <a:gd name="T25" fmla="*/ 72 h 89"/>
                <a:gd name="T26" fmla="*/ 33 w 89"/>
                <a:gd name="T27" fmla="*/ 39 h 89"/>
                <a:gd name="T28" fmla="*/ 71 w 89"/>
                <a:gd name="T29" fmla="*/ 9 h 89"/>
                <a:gd name="T30" fmla="*/ 72 w 89"/>
                <a:gd name="T31" fmla="*/ 9 h 89"/>
                <a:gd name="T32" fmla="*/ 63 w 89"/>
                <a:gd name="T33" fmla="*/ 4 h 89"/>
                <a:gd name="T34" fmla="*/ 36 w 89"/>
                <a:gd name="T35" fmla="*/ 28 h 89"/>
                <a:gd name="T36" fmla="*/ 6 w 89"/>
                <a:gd name="T37" fmla="*/ 60 h 89"/>
                <a:gd name="T38" fmla="*/ 4 w 89"/>
                <a:gd name="T39" fmla="*/ 63 h 89"/>
                <a:gd name="T40" fmla="*/ 5 w 89"/>
                <a:gd name="T41" fmla="*/ 59 h 89"/>
                <a:gd name="T42" fmla="*/ 24 w 89"/>
                <a:gd name="T43" fmla="*/ 28 h 89"/>
                <a:gd name="T44" fmla="*/ 59 w 89"/>
                <a:gd name="T45" fmla="*/ 4 h 89"/>
                <a:gd name="T46" fmla="*/ 63 w 89"/>
                <a:gd name="T47" fmla="*/ 4 h 89"/>
                <a:gd name="T48" fmla="*/ 51 w 89"/>
                <a:gd name="T49" fmla="*/ 1 h 89"/>
                <a:gd name="T50" fmla="*/ 27 w 89"/>
                <a:gd name="T51" fmla="*/ 19 h 89"/>
                <a:gd name="T52" fmla="*/ 3 w 89"/>
                <a:gd name="T53" fmla="*/ 48 h 89"/>
                <a:gd name="T54" fmla="*/ 0 w 89"/>
                <a:gd name="T55" fmla="*/ 54 h 89"/>
                <a:gd name="T56" fmla="*/ 3 w 89"/>
                <a:gd name="T57" fmla="*/ 44 h 89"/>
                <a:gd name="T58" fmla="*/ 17 w 89"/>
                <a:gd name="T59" fmla="*/ 20 h 89"/>
                <a:gd name="T60" fmla="*/ 43 w 89"/>
                <a:gd name="T61" fmla="*/ 2 h 89"/>
                <a:gd name="T62" fmla="*/ 51 w 89"/>
                <a:gd name="T63" fmla="*/ 1 h 89"/>
                <a:gd name="T64" fmla="*/ 55 w 89"/>
                <a:gd name="T65" fmla="*/ 86 h 89"/>
                <a:gd name="T66" fmla="*/ 72 w 89"/>
                <a:gd name="T67" fmla="*/ 74 h 89"/>
                <a:gd name="T68" fmla="*/ 88 w 89"/>
                <a:gd name="T69" fmla="*/ 55 h 89"/>
                <a:gd name="T70" fmla="*/ 77 w 89"/>
                <a:gd name="T71" fmla="*/ 74 h 89"/>
                <a:gd name="T72" fmla="*/ 75 w 89"/>
                <a:gd name="T73" fmla="*/ 75 h 89"/>
                <a:gd name="T74" fmla="*/ 55 w 89"/>
                <a:gd name="T75" fmla="*/ 86 h 89"/>
                <a:gd name="T76" fmla="*/ 35 w 89"/>
                <a:gd name="T77" fmla="*/ 2 h 89"/>
                <a:gd name="T78" fmla="*/ 20 w 89"/>
                <a:gd name="T79" fmla="*/ 13 h 89"/>
                <a:gd name="T80" fmla="*/ 4 w 89"/>
                <a:gd name="T81" fmla="*/ 34 h 89"/>
                <a:gd name="T82" fmla="*/ 15 w 89"/>
                <a:gd name="T83" fmla="*/ 13 h 89"/>
                <a:gd name="T84" fmla="*/ 16 w 89"/>
                <a:gd name="T85" fmla="*/ 12 h 89"/>
                <a:gd name="T86" fmla="*/ 35 w 89"/>
                <a:gd name="T87" fmla="*/ 2 h 89"/>
                <a:gd name="T88" fmla="*/ 88 w 89"/>
                <a:gd name="T89" fmla="*/ 46 h 89"/>
                <a:gd name="T90" fmla="*/ 74 w 89"/>
                <a:gd name="T91" fmla="*/ 67 h 89"/>
                <a:gd name="T92" fmla="*/ 46 w 89"/>
                <a:gd name="T93" fmla="*/ 86 h 89"/>
                <a:gd name="T94" fmla="*/ 45 w 89"/>
                <a:gd name="T95" fmla="*/ 87 h 89"/>
                <a:gd name="T96" fmla="*/ 35 w 89"/>
                <a:gd name="T97" fmla="*/ 89 h 89"/>
                <a:gd name="T98" fmla="*/ 41 w 89"/>
                <a:gd name="T99" fmla="*/ 86 h 89"/>
                <a:gd name="T100" fmla="*/ 65 w 89"/>
                <a:gd name="T101" fmla="*/ 68 h 89"/>
                <a:gd name="T102" fmla="*/ 89 w 89"/>
                <a:gd name="T103" fmla="*/ 39 h 89"/>
                <a:gd name="T104" fmla="*/ 88 w 89"/>
                <a:gd name="T105" fmla="*/ 46 h 89"/>
                <a:gd name="T106" fmla="*/ 86 w 89"/>
                <a:gd name="T107" fmla="*/ 30 h 89"/>
                <a:gd name="T108" fmla="*/ 67 w 89"/>
                <a:gd name="T109" fmla="*/ 59 h 89"/>
                <a:gd name="T110" fmla="*/ 31 w 89"/>
                <a:gd name="T111" fmla="*/ 84 h 89"/>
                <a:gd name="T112" fmla="*/ 26 w 89"/>
                <a:gd name="T113" fmla="*/ 85 h 89"/>
                <a:gd name="T114" fmla="*/ 29 w 89"/>
                <a:gd name="T115" fmla="*/ 83 h 89"/>
                <a:gd name="T116" fmla="*/ 56 w 89"/>
                <a:gd name="T117" fmla="*/ 59 h 89"/>
                <a:gd name="T118" fmla="*/ 86 w 89"/>
                <a:gd name="T119" fmla="*/ 27 h 89"/>
                <a:gd name="T120" fmla="*/ 86 w 89"/>
                <a:gd name="T121" fmla="*/ 3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 h="89">
                  <a:moveTo>
                    <a:pt x="80" y="18"/>
                  </a:moveTo>
                  <a:cubicBezTo>
                    <a:pt x="75" y="30"/>
                    <a:pt x="65" y="41"/>
                    <a:pt x="57" y="50"/>
                  </a:cubicBezTo>
                  <a:cubicBezTo>
                    <a:pt x="46" y="61"/>
                    <a:pt x="32" y="74"/>
                    <a:pt x="18" y="80"/>
                  </a:cubicBezTo>
                  <a:cubicBezTo>
                    <a:pt x="16" y="81"/>
                    <a:pt x="16" y="81"/>
                    <a:pt x="16" y="81"/>
                  </a:cubicBezTo>
                  <a:cubicBezTo>
                    <a:pt x="17" y="80"/>
                    <a:pt x="17" y="80"/>
                    <a:pt x="17" y="80"/>
                  </a:cubicBezTo>
                  <a:cubicBezTo>
                    <a:pt x="25" y="70"/>
                    <a:pt x="35" y="59"/>
                    <a:pt x="44" y="50"/>
                  </a:cubicBezTo>
                  <a:cubicBezTo>
                    <a:pt x="55" y="39"/>
                    <a:pt x="68" y="27"/>
                    <a:pt x="80" y="17"/>
                  </a:cubicBezTo>
                  <a:cubicBezTo>
                    <a:pt x="80" y="17"/>
                    <a:pt x="80" y="18"/>
                    <a:pt x="80" y="18"/>
                  </a:cubicBezTo>
                  <a:moveTo>
                    <a:pt x="72" y="9"/>
                  </a:moveTo>
                  <a:cubicBezTo>
                    <a:pt x="64" y="19"/>
                    <a:pt x="55" y="30"/>
                    <a:pt x="46" y="39"/>
                  </a:cubicBezTo>
                  <a:cubicBezTo>
                    <a:pt x="34" y="50"/>
                    <a:pt x="22" y="62"/>
                    <a:pt x="10" y="72"/>
                  </a:cubicBezTo>
                  <a:cubicBezTo>
                    <a:pt x="9" y="73"/>
                    <a:pt x="9" y="73"/>
                    <a:pt x="9" y="73"/>
                  </a:cubicBezTo>
                  <a:cubicBezTo>
                    <a:pt x="9" y="72"/>
                    <a:pt x="9" y="72"/>
                    <a:pt x="9" y="72"/>
                  </a:cubicBezTo>
                  <a:cubicBezTo>
                    <a:pt x="14" y="60"/>
                    <a:pt x="24" y="48"/>
                    <a:pt x="33" y="39"/>
                  </a:cubicBezTo>
                  <a:cubicBezTo>
                    <a:pt x="43" y="28"/>
                    <a:pt x="57" y="15"/>
                    <a:pt x="71" y="9"/>
                  </a:cubicBezTo>
                  <a:cubicBezTo>
                    <a:pt x="72" y="9"/>
                    <a:pt x="72" y="9"/>
                    <a:pt x="72" y="9"/>
                  </a:cubicBezTo>
                  <a:moveTo>
                    <a:pt x="63" y="4"/>
                  </a:moveTo>
                  <a:cubicBezTo>
                    <a:pt x="53" y="10"/>
                    <a:pt x="44" y="19"/>
                    <a:pt x="36" y="28"/>
                  </a:cubicBezTo>
                  <a:cubicBezTo>
                    <a:pt x="25" y="38"/>
                    <a:pt x="14" y="48"/>
                    <a:pt x="6" y="60"/>
                  </a:cubicBezTo>
                  <a:cubicBezTo>
                    <a:pt x="4" y="63"/>
                    <a:pt x="4" y="63"/>
                    <a:pt x="4" y="63"/>
                  </a:cubicBezTo>
                  <a:cubicBezTo>
                    <a:pt x="5" y="59"/>
                    <a:pt x="5" y="59"/>
                    <a:pt x="5" y="59"/>
                  </a:cubicBezTo>
                  <a:cubicBezTo>
                    <a:pt x="9" y="47"/>
                    <a:pt x="16" y="36"/>
                    <a:pt x="24" y="28"/>
                  </a:cubicBezTo>
                  <a:cubicBezTo>
                    <a:pt x="34" y="18"/>
                    <a:pt x="46" y="8"/>
                    <a:pt x="59" y="4"/>
                  </a:cubicBezTo>
                  <a:cubicBezTo>
                    <a:pt x="61" y="3"/>
                    <a:pt x="62" y="3"/>
                    <a:pt x="63" y="4"/>
                  </a:cubicBezTo>
                  <a:moveTo>
                    <a:pt x="51" y="1"/>
                  </a:moveTo>
                  <a:cubicBezTo>
                    <a:pt x="42" y="5"/>
                    <a:pt x="34" y="12"/>
                    <a:pt x="27" y="19"/>
                  </a:cubicBezTo>
                  <a:cubicBezTo>
                    <a:pt x="18" y="28"/>
                    <a:pt x="9" y="37"/>
                    <a:pt x="3" y="48"/>
                  </a:cubicBezTo>
                  <a:cubicBezTo>
                    <a:pt x="0" y="54"/>
                    <a:pt x="0" y="54"/>
                    <a:pt x="0" y="54"/>
                  </a:cubicBezTo>
                  <a:cubicBezTo>
                    <a:pt x="3" y="44"/>
                    <a:pt x="3" y="44"/>
                    <a:pt x="3" y="44"/>
                  </a:cubicBezTo>
                  <a:cubicBezTo>
                    <a:pt x="6" y="35"/>
                    <a:pt x="11" y="27"/>
                    <a:pt x="17" y="20"/>
                  </a:cubicBezTo>
                  <a:cubicBezTo>
                    <a:pt x="25" y="12"/>
                    <a:pt x="33" y="6"/>
                    <a:pt x="43" y="2"/>
                  </a:cubicBezTo>
                  <a:cubicBezTo>
                    <a:pt x="47" y="0"/>
                    <a:pt x="49" y="0"/>
                    <a:pt x="51" y="1"/>
                  </a:cubicBezTo>
                  <a:moveTo>
                    <a:pt x="55" y="86"/>
                  </a:moveTo>
                  <a:cubicBezTo>
                    <a:pt x="61" y="83"/>
                    <a:pt x="67" y="78"/>
                    <a:pt x="72" y="74"/>
                  </a:cubicBezTo>
                  <a:cubicBezTo>
                    <a:pt x="78" y="68"/>
                    <a:pt x="83" y="62"/>
                    <a:pt x="88" y="55"/>
                  </a:cubicBezTo>
                  <a:cubicBezTo>
                    <a:pt x="86" y="62"/>
                    <a:pt x="82" y="68"/>
                    <a:pt x="77" y="74"/>
                  </a:cubicBezTo>
                  <a:cubicBezTo>
                    <a:pt x="77" y="74"/>
                    <a:pt x="76" y="75"/>
                    <a:pt x="75" y="75"/>
                  </a:cubicBezTo>
                  <a:cubicBezTo>
                    <a:pt x="70" y="80"/>
                    <a:pt x="62" y="84"/>
                    <a:pt x="55" y="86"/>
                  </a:cubicBezTo>
                  <a:moveTo>
                    <a:pt x="35" y="2"/>
                  </a:moveTo>
                  <a:cubicBezTo>
                    <a:pt x="30" y="5"/>
                    <a:pt x="25" y="9"/>
                    <a:pt x="20" y="13"/>
                  </a:cubicBezTo>
                  <a:cubicBezTo>
                    <a:pt x="14" y="19"/>
                    <a:pt x="8" y="27"/>
                    <a:pt x="4" y="34"/>
                  </a:cubicBezTo>
                  <a:cubicBezTo>
                    <a:pt x="5" y="27"/>
                    <a:pt x="10" y="19"/>
                    <a:pt x="15" y="13"/>
                  </a:cubicBezTo>
                  <a:cubicBezTo>
                    <a:pt x="15" y="13"/>
                    <a:pt x="16" y="12"/>
                    <a:pt x="16" y="12"/>
                  </a:cubicBezTo>
                  <a:cubicBezTo>
                    <a:pt x="22" y="7"/>
                    <a:pt x="28" y="3"/>
                    <a:pt x="35" y="2"/>
                  </a:cubicBezTo>
                  <a:moveTo>
                    <a:pt x="88" y="46"/>
                  </a:moveTo>
                  <a:cubicBezTo>
                    <a:pt x="85" y="54"/>
                    <a:pt x="80" y="61"/>
                    <a:pt x="74" y="67"/>
                  </a:cubicBezTo>
                  <a:cubicBezTo>
                    <a:pt x="66" y="75"/>
                    <a:pt x="57" y="82"/>
                    <a:pt x="46" y="86"/>
                  </a:cubicBezTo>
                  <a:cubicBezTo>
                    <a:pt x="45" y="87"/>
                    <a:pt x="45" y="87"/>
                    <a:pt x="45" y="87"/>
                  </a:cubicBezTo>
                  <a:cubicBezTo>
                    <a:pt x="35" y="89"/>
                    <a:pt x="35" y="89"/>
                    <a:pt x="35" y="89"/>
                  </a:cubicBezTo>
                  <a:cubicBezTo>
                    <a:pt x="41" y="86"/>
                    <a:pt x="41" y="86"/>
                    <a:pt x="41" y="86"/>
                  </a:cubicBezTo>
                  <a:cubicBezTo>
                    <a:pt x="50" y="82"/>
                    <a:pt x="58" y="75"/>
                    <a:pt x="65" y="68"/>
                  </a:cubicBezTo>
                  <a:cubicBezTo>
                    <a:pt x="74" y="59"/>
                    <a:pt x="83" y="50"/>
                    <a:pt x="89" y="39"/>
                  </a:cubicBezTo>
                  <a:cubicBezTo>
                    <a:pt x="89" y="40"/>
                    <a:pt x="89" y="43"/>
                    <a:pt x="88" y="46"/>
                  </a:cubicBezTo>
                  <a:moveTo>
                    <a:pt x="86" y="30"/>
                  </a:moveTo>
                  <a:cubicBezTo>
                    <a:pt x="82" y="41"/>
                    <a:pt x="75" y="51"/>
                    <a:pt x="67" y="59"/>
                  </a:cubicBezTo>
                  <a:cubicBezTo>
                    <a:pt x="57" y="70"/>
                    <a:pt x="45" y="80"/>
                    <a:pt x="31" y="84"/>
                  </a:cubicBezTo>
                  <a:cubicBezTo>
                    <a:pt x="26" y="85"/>
                    <a:pt x="26" y="85"/>
                    <a:pt x="26" y="85"/>
                  </a:cubicBezTo>
                  <a:cubicBezTo>
                    <a:pt x="29" y="83"/>
                    <a:pt x="29" y="83"/>
                    <a:pt x="29" y="83"/>
                  </a:cubicBezTo>
                  <a:cubicBezTo>
                    <a:pt x="39" y="77"/>
                    <a:pt x="47" y="68"/>
                    <a:pt x="56" y="59"/>
                  </a:cubicBezTo>
                  <a:cubicBezTo>
                    <a:pt x="66" y="49"/>
                    <a:pt x="78" y="39"/>
                    <a:pt x="86" y="27"/>
                  </a:cubicBezTo>
                  <a:cubicBezTo>
                    <a:pt x="86" y="27"/>
                    <a:pt x="86" y="28"/>
                    <a:pt x="86" y="30"/>
                  </a:cubicBezTo>
                </a:path>
              </a:pathLst>
            </a:custGeom>
            <a:solidFill>
              <a:srgbClr val="2BAC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PT"/>
            </a:p>
          </p:txBody>
        </p:sp>
      </p:grpSp>
      <p:grpSp>
        <p:nvGrpSpPr>
          <p:cNvPr id="22" name="Group 4"/>
          <p:cNvGrpSpPr>
            <a:grpSpLocks noChangeAspect="1"/>
          </p:cNvGrpSpPr>
          <p:nvPr userDrawn="1"/>
        </p:nvGrpSpPr>
        <p:grpSpPr bwMode="auto">
          <a:xfrm>
            <a:off x="11715415" y="6176963"/>
            <a:ext cx="656354" cy="845498"/>
            <a:chOff x="3628" y="1824"/>
            <a:chExt cx="465" cy="599"/>
          </a:xfrm>
        </p:grpSpPr>
        <p:sp>
          <p:nvSpPr>
            <p:cNvPr id="23" name="Line 5"/>
            <p:cNvSpPr>
              <a:spLocks noChangeShapeType="1"/>
            </p:cNvSpPr>
            <p:nvPr userDrawn="1"/>
          </p:nvSpPr>
          <p:spPr bwMode="auto">
            <a:xfrm flipV="1">
              <a:off x="3868" y="1973"/>
              <a:ext cx="0" cy="450"/>
            </a:xfrm>
            <a:prstGeom prst="line">
              <a:avLst/>
            </a:prstGeom>
            <a:noFill/>
            <a:ln w="12700" cap="flat">
              <a:solidFill>
                <a:srgbClr val="2BAC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4" name="Freeform 6"/>
            <p:cNvSpPr>
              <a:spLocks/>
            </p:cNvSpPr>
            <p:nvPr userDrawn="1"/>
          </p:nvSpPr>
          <p:spPr bwMode="auto">
            <a:xfrm>
              <a:off x="3640" y="1973"/>
              <a:ext cx="453" cy="450"/>
            </a:xfrm>
            <a:custGeom>
              <a:avLst/>
              <a:gdLst>
                <a:gd name="T0" fmla="*/ 228 w 453"/>
                <a:gd name="T1" fmla="*/ 0 h 450"/>
                <a:gd name="T2" fmla="*/ 453 w 453"/>
                <a:gd name="T3" fmla="*/ 226 h 450"/>
                <a:gd name="T4" fmla="*/ 228 w 453"/>
                <a:gd name="T5" fmla="*/ 450 h 450"/>
                <a:gd name="T6" fmla="*/ 0 w 453"/>
                <a:gd name="T7" fmla="*/ 226 h 450"/>
                <a:gd name="T8" fmla="*/ 228 w 453"/>
                <a:gd name="T9" fmla="*/ 0 h 450"/>
              </a:gdLst>
              <a:ahLst/>
              <a:cxnLst>
                <a:cxn ang="0">
                  <a:pos x="T0" y="T1"/>
                </a:cxn>
                <a:cxn ang="0">
                  <a:pos x="T2" y="T3"/>
                </a:cxn>
                <a:cxn ang="0">
                  <a:pos x="T4" y="T5"/>
                </a:cxn>
                <a:cxn ang="0">
                  <a:pos x="T6" y="T7"/>
                </a:cxn>
                <a:cxn ang="0">
                  <a:pos x="T8" y="T9"/>
                </a:cxn>
              </a:cxnLst>
              <a:rect l="0" t="0" r="r" b="b"/>
              <a:pathLst>
                <a:path w="453" h="450">
                  <a:moveTo>
                    <a:pt x="228" y="0"/>
                  </a:moveTo>
                  <a:lnTo>
                    <a:pt x="453" y="226"/>
                  </a:lnTo>
                  <a:lnTo>
                    <a:pt x="228" y="450"/>
                  </a:lnTo>
                  <a:lnTo>
                    <a:pt x="0" y="226"/>
                  </a:lnTo>
                  <a:lnTo>
                    <a:pt x="228" y="0"/>
                  </a:lnTo>
                  <a:close/>
                </a:path>
              </a:pathLst>
            </a:custGeom>
            <a:noFill/>
            <a:ln w="12700" cap="flat">
              <a:solidFill>
                <a:srgbClr val="2BACE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5" name="Line 7"/>
            <p:cNvSpPr>
              <a:spLocks noChangeShapeType="1"/>
            </p:cNvSpPr>
            <p:nvPr userDrawn="1"/>
          </p:nvSpPr>
          <p:spPr bwMode="auto">
            <a:xfrm>
              <a:off x="3640" y="2199"/>
              <a:ext cx="453" cy="0"/>
            </a:xfrm>
            <a:prstGeom prst="line">
              <a:avLst/>
            </a:prstGeom>
            <a:noFill/>
            <a:ln w="12700" cap="flat">
              <a:solidFill>
                <a:srgbClr val="2BAC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6" name="Freeform 8"/>
            <p:cNvSpPr>
              <a:spLocks/>
            </p:cNvSpPr>
            <p:nvPr userDrawn="1"/>
          </p:nvSpPr>
          <p:spPr bwMode="auto">
            <a:xfrm>
              <a:off x="3628" y="1824"/>
              <a:ext cx="201" cy="199"/>
            </a:xfrm>
            <a:custGeom>
              <a:avLst/>
              <a:gdLst>
                <a:gd name="T0" fmla="*/ 101 w 201"/>
                <a:gd name="T1" fmla="*/ 0 h 199"/>
                <a:gd name="T2" fmla="*/ 201 w 201"/>
                <a:gd name="T3" fmla="*/ 99 h 199"/>
                <a:gd name="T4" fmla="*/ 101 w 201"/>
                <a:gd name="T5" fmla="*/ 199 h 199"/>
                <a:gd name="T6" fmla="*/ 0 w 201"/>
                <a:gd name="T7" fmla="*/ 99 h 199"/>
                <a:gd name="T8" fmla="*/ 101 w 201"/>
                <a:gd name="T9" fmla="*/ 0 h 199"/>
              </a:gdLst>
              <a:ahLst/>
              <a:cxnLst>
                <a:cxn ang="0">
                  <a:pos x="T0" y="T1"/>
                </a:cxn>
                <a:cxn ang="0">
                  <a:pos x="T2" y="T3"/>
                </a:cxn>
                <a:cxn ang="0">
                  <a:pos x="T4" y="T5"/>
                </a:cxn>
                <a:cxn ang="0">
                  <a:pos x="T6" y="T7"/>
                </a:cxn>
                <a:cxn ang="0">
                  <a:pos x="T8" y="T9"/>
                </a:cxn>
              </a:cxnLst>
              <a:rect l="0" t="0" r="r" b="b"/>
              <a:pathLst>
                <a:path w="201" h="199">
                  <a:moveTo>
                    <a:pt x="101" y="0"/>
                  </a:moveTo>
                  <a:lnTo>
                    <a:pt x="201" y="99"/>
                  </a:lnTo>
                  <a:lnTo>
                    <a:pt x="101" y="199"/>
                  </a:lnTo>
                  <a:lnTo>
                    <a:pt x="0" y="99"/>
                  </a:lnTo>
                  <a:lnTo>
                    <a:pt x="101" y="0"/>
                  </a:lnTo>
                  <a:close/>
                </a:path>
              </a:pathLst>
            </a:custGeom>
            <a:noFill/>
            <a:ln w="12700" cap="flat">
              <a:solidFill>
                <a:srgbClr val="2BACE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7" name="Line 9"/>
            <p:cNvSpPr>
              <a:spLocks noChangeShapeType="1"/>
            </p:cNvSpPr>
            <p:nvPr userDrawn="1"/>
          </p:nvSpPr>
          <p:spPr bwMode="auto">
            <a:xfrm>
              <a:off x="3628" y="1923"/>
              <a:ext cx="201" cy="0"/>
            </a:xfrm>
            <a:prstGeom prst="line">
              <a:avLst/>
            </a:prstGeom>
            <a:noFill/>
            <a:ln w="12700" cap="flat">
              <a:solidFill>
                <a:srgbClr val="2BAC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8" name="Line 10"/>
            <p:cNvSpPr>
              <a:spLocks noChangeShapeType="1"/>
            </p:cNvSpPr>
            <p:nvPr userDrawn="1"/>
          </p:nvSpPr>
          <p:spPr bwMode="auto">
            <a:xfrm flipV="1">
              <a:off x="3729" y="1824"/>
              <a:ext cx="0" cy="199"/>
            </a:xfrm>
            <a:prstGeom prst="line">
              <a:avLst/>
            </a:prstGeom>
            <a:noFill/>
            <a:ln w="12700" cap="flat">
              <a:solidFill>
                <a:srgbClr val="2BAC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grpSp>
    </p:spTree>
    <p:extLst>
      <p:ext uri="{BB962C8B-B14F-4D97-AF65-F5344CB8AC3E}">
        <p14:creationId xmlns:p14="http://schemas.microsoft.com/office/powerpoint/2010/main" val="1130914389"/>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154839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900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623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8C6E25E5-4043-974F-8477-F8759CFAF0AD}"/>
              </a:ext>
            </a:extLst>
          </p:cNvPr>
          <p:cNvPicPr>
            <a:picLocks noChangeAspect="1"/>
          </p:cNvPicPr>
          <p:nvPr userDrawn="1"/>
        </p:nvPicPr>
        <p:blipFill>
          <a:blip r:embed="rId5"/>
          <a:stretch>
            <a:fillRect/>
          </a:stretch>
        </p:blipFill>
        <p:spPr>
          <a:xfrm>
            <a:off x="0" y="0"/>
            <a:ext cx="12192000" cy="7334250"/>
          </a:xfrm>
          <a:prstGeom prst="rect">
            <a:avLst/>
          </a:prstGeom>
        </p:spPr>
      </p:pic>
    </p:spTree>
    <p:extLst>
      <p:ext uri="{BB962C8B-B14F-4D97-AF65-F5344CB8AC3E}">
        <p14:creationId xmlns:p14="http://schemas.microsoft.com/office/powerpoint/2010/main" val="2594792081"/>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D2362DD-F977-FE4D-9498-FEC672581D8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7759041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88C14E5C-626B-2A4C-B455-683B70DFA54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93988174"/>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11.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926080" y="480757"/>
            <a:ext cx="12628748" cy="61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
        <p:nvSpPr>
          <p:cNvPr id="5" name="Pijl-rechts 4"/>
          <p:cNvSpPr/>
          <p:nvPr/>
        </p:nvSpPr>
        <p:spPr>
          <a:xfrm>
            <a:off x="440193" y="1532994"/>
            <a:ext cx="7196553" cy="3600479"/>
          </a:xfrm>
          <a:prstGeom prst="rightArrow">
            <a:avLst>
              <a:gd name="adj1" fmla="val 100000"/>
              <a:gd name="adj2" fmla="val 49565"/>
            </a:avLst>
          </a:prstGeom>
          <a:solidFill>
            <a:schemeClr val="accent6"/>
          </a:solidFill>
          <a:ln w="28575"/>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nl-NL"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Praktische Übung   </a:t>
            </a:r>
          </a:p>
          <a:p>
            <a:pPr>
              <a:lnSpc>
                <a:spcPct val="107000"/>
              </a:lnSpc>
              <a:spcAft>
                <a:spcPts val="800"/>
              </a:spcAft>
            </a:pPr>
            <a:r>
              <a:rPr lang="nl-NL"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A11 Lean Pen-Game </a:t>
            </a:r>
          </a:p>
          <a:p>
            <a:pPr>
              <a:lnSpc>
                <a:spcPct val="107000"/>
              </a:lnSpc>
              <a:spcAft>
                <a:spcPts val="800"/>
              </a:spcAft>
            </a:pPr>
            <a:r>
              <a:rPr lang="nl-NL" sz="3200" dirty="0">
                <a:effectLst/>
                <a:ea typeface="Calibri" panose="020F0502020204030204" pitchFamily="34" charset="0"/>
                <a:cs typeface="Times New Roman" panose="02020603050405020304" pitchFamily="18" charset="0"/>
              </a:rPr>
              <a:t>Entdecke die grundlegenden LEAN </a:t>
            </a:r>
            <a:r>
              <a:rPr lang="nl-NL" sz="3200" dirty="0">
                <a:ea typeface="Calibri" panose="020F0502020204030204" pitchFamily="34" charset="0"/>
                <a:cs typeface="Times New Roman" panose="02020603050405020304" pitchFamily="18" charset="0"/>
              </a:rPr>
              <a:t>Prinzipien</a:t>
            </a:r>
            <a:endParaRPr lang="nl-NL" sz="3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nl-NL" sz="1100" dirty="0">
                <a:effectLst/>
                <a:ea typeface="Calibri" panose="020F0502020204030204" pitchFamily="34" charset="0"/>
                <a:cs typeface="Times New Roman" panose="02020603050405020304" pitchFamily="18" charset="0"/>
              </a:rPr>
              <a:t> </a:t>
            </a:r>
          </a:p>
        </p:txBody>
      </p:sp>
      <p:pic>
        <p:nvPicPr>
          <p:cNvPr id="6" name="Afbeelding 6" descr="Afbeelding met schrijfgerei, kantoorartikelen, pen&#10;&#10;Beschrijving is gegenereerd met zeer hoge betrouwbaarheid">
            <a:extLst>
              <a:ext uri="{FF2B5EF4-FFF2-40B4-BE49-F238E27FC236}">
                <a16:creationId xmlns:a16="http://schemas.microsoft.com/office/drawing/2014/main" id="{434FB9E3-779B-49C0-B216-5054550942E5}"/>
              </a:ext>
            </a:extLst>
          </p:cNvPr>
          <p:cNvPicPr>
            <a:picLocks noChangeAspect="1"/>
          </p:cNvPicPr>
          <p:nvPr/>
        </p:nvPicPr>
        <p:blipFill rotWithShape="1">
          <a:blip r:embed="rId2"/>
          <a:srcRect l="-661" t="894" r="762" b="-792"/>
          <a:stretch/>
        </p:blipFill>
        <p:spPr>
          <a:xfrm rot="1740000">
            <a:off x="7393094" y="1581642"/>
            <a:ext cx="3694718" cy="3694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2919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1538" r="-1" b="2049"/>
          <a:stretch/>
        </p:blipFill>
        <p:spPr>
          <a:xfrm>
            <a:off x="5933580" y="2457450"/>
            <a:ext cx="5705827" cy="2918690"/>
          </a:xfrm>
          <a:prstGeom prst="rect">
            <a:avLst/>
          </a:prstGeom>
        </p:spPr>
      </p:pic>
      <p:pic>
        <p:nvPicPr>
          <p:cNvPr id="4" name="Afbeelding 3" descr="C:\Users\UserW10\AppData\Local\Microsoft\Windows\INetCache\Content.MSO\7D0C2408.tmp"/>
          <p:cNvPicPr/>
          <p:nvPr/>
        </p:nvPicPr>
        <p:blipFill>
          <a:blip r:embed="rId3">
            <a:extLst>
              <a:ext uri="{28A0092B-C50C-407E-A947-70E740481C1C}">
                <a14:useLocalDpi xmlns:a14="http://schemas.microsoft.com/office/drawing/2010/main" val="0"/>
              </a:ext>
            </a:extLst>
          </a:blip>
          <a:srcRect/>
          <a:stretch>
            <a:fillRect/>
          </a:stretch>
        </p:blipFill>
        <p:spPr bwMode="auto">
          <a:xfrm>
            <a:off x="552593" y="2610219"/>
            <a:ext cx="1365598" cy="16375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260656332"/>
              </p:ext>
            </p:extLst>
          </p:nvPr>
        </p:nvGraphicFramePr>
        <p:xfrm>
          <a:off x="2183617" y="1250352"/>
          <a:ext cx="7492945" cy="978655"/>
        </p:xfrm>
        <a:graphic>
          <a:graphicData uri="http://schemas.openxmlformats.org/drawingml/2006/table">
            <a:tbl>
              <a:tblPr firstRow="1" firstCol="1" bandRow="1">
                <a:tableStyleId>{5C22544A-7EE6-4342-B048-85BDC9FD1C3A}</a:tableStyleId>
              </a:tblPr>
              <a:tblGrid>
                <a:gridCol w="7492945">
                  <a:extLst>
                    <a:ext uri="{9D8B030D-6E8A-4147-A177-3AD203B41FA5}">
                      <a16:colId xmlns:a16="http://schemas.microsoft.com/office/drawing/2014/main" val="2694041236"/>
                    </a:ext>
                  </a:extLst>
                </a:gridCol>
              </a:tblGrid>
              <a:tr h="978655">
                <a:tc>
                  <a:txBody>
                    <a:bodyPr/>
                    <a:lstStyle/>
                    <a:p>
                      <a:pPr algn="ctr">
                        <a:lnSpc>
                          <a:spcPct val="107000"/>
                        </a:lnSpc>
                        <a:spcAft>
                          <a:spcPts val="0"/>
                        </a:spcAft>
                        <a:tabLst>
                          <a:tab pos="1206500" algn="l"/>
                        </a:tabLst>
                      </a:pPr>
                      <a:r>
                        <a:rPr lang="nl-NL" sz="1100" dirty="0">
                          <a:effectLst/>
                        </a:rPr>
                        <a:t> </a:t>
                      </a:r>
                    </a:p>
                    <a:p>
                      <a:pPr algn="l">
                        <a:lnSpc>
                          <a:spcPct val="107000"/>
                        </a:lnSpc>
                        <a:spcAft>
                          <a:spcPts val="0"/>
                        </a:spcAft>
                        <a:tabLst>
                          <a:tab pos="1206500" algn="l"/>
                        </a:tabLst>
                      </a:pPr>
                      <a:r>
                        <a:rPr lang="nl-NL" sz="2400" dirty="0">
                          <a:effectLst/>
                        </a:rPr>
                        <a:t>ROLLE                                                                         NUMMER 5 </a:t>
                      </a:r>
                    </a:p>
                    <a:p>
                      <a:pPr algn="ctr">
                        <a:lnSpc>
                          <a:spcPct val="107000"/>
                        </a:lnSpc>
                        <a:spcAft>
                          <a:spcPts val="0"/>
                        </a:spcAft>
                      </a:pPr>
                      <a:r>
                        <a:rPr lang="nl-NL" sz="2000" dirty="0">
                          <a:effectLst/>
                        </a:rPr>
                        <a:t>OPL METHODE:  </a:t>
                      </a:r>
                      <a:r>
                        <a:rPr lang="nl-NL" sz="2000" b="0" dirty="0">
                          <a:effectLst/>
                        </a:rPr>
                        <a:t>Anbringen des Schraubverschlusses</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3341051108"/>
                  </a:ext>
                </a:extLst>
              </a:tr>
            </a:tbl>
          </a:graphicData>
        </a:graphic>
      </p:graphicFrame>
      <p:sp>
        <p:nvSpPr>
          <p:cNvPr id="5" name="Rectangle 1"/>
          <p:cNvSpPr>
            <a:spLocks noChangeArrowheads="1"/>
          </p:cNvSpPr>
          <p:nvPr/>
        </p:nvSpPr>
        <p:spPr bwMode="auto">
          <a:xfrm flipV="1">
            <a:off x="1879061" y="3748204"/>
            <a:ext cx="16614453" cy="2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06500" algn="l"/>
              </a:tabLst>
              <a:defRPr>
                <a:solidFill>
                  <a:schemeClr val="tx1"/>
                </a:solidFill>
                <a:latin typeface="Arial" panose="020B0604020202020204" pitchFamily="34" charset="0"/>
              </a:defRPr>
            </a:lvl1pPr>
            <a:lvl2pPr eaLnBrk="0" fontAlgn="base" hangingPunct="0">
              <a:spcBef>
                <a:spcPct val="0"/>
              </a:spcBef>
              <a:spcAft>
                <a:spcPct val="0"/>
              </a:spcAft>
              <a:tabLst>
                <a:tab pos="1206500" algn="l"/>
              </a:tabLst>
              <a:defRPr>
                <a:solidFill>
                  <a:schemeClr val="tx1"/>
                </a:solidFill>
                <a:latin typeface="Arial" panose="020B0604020202020204" pitchFamily="34" charset="0"/>
              </a:defRPr>
            </a:lvl2pPr>
            <a:lvl3pPr eaLnBrk="0" fontAlgn="base" hangingPunct="0">
              <a:spcBef>
                <a:spcPct val="0"/>
              </a:spcBef>
              <a:spcAft>
                <a:spcPct val="0"/>
              </a:spcAft>
              <a:tabLst>
                <a:tab pos="1206500" algn="l"/>
              </a:tabLst>
              <a:defRPr>
                <a:solidFill>
                  <a:schemeClr val="tx1"/>
                </a:solidFill>
                <a:latin typeface="Arial" panose="020B0604020202020204" pitchFamily="34" charset="0"/>
              </a:defRPr>
            </a:lvl3pPr>
            <a:lvl4pPr eaLnBrk="0" fontAlgn="base" hangingPunct="0">
              <a:spcBef>
                <a:spcPct val="0"/>
              </a:spcBef>
              <a:spcAft>
                <a:spcPct val="0"/>
              </a:spcAft>
              <a:tabLst>
                <a:tab pos="1206500" algn="l"/>
              </a:tabLst>
              <a:defRPr>
                <a:solidFill>
                  <a:schemeClr val="tx1"/>
                </a:solidFill>
                <a:latin typeface="Arial" panose="020B0604020202020204" pitchFamily="34" charset="0"/>
              </a:defRPr>
            </a:lvl4pPr>
            <a:lvl5pPr eaLnBrk="0" fontAlgn="base" hangingPunct="0">
              <a:spcBef>
                <a:spcPct val="0"/>
              </a:spcBef>
              <a:spcAft>
                <a:spcPct val="0"/>
              </a:spcAft>
              <a:tabLst>
                <a:tab pos="1206500" algn="l"/>
              </a:tabLst>
              <a:defRPr>
                <a:solidFill>
                  <a:schemeClr val="tx1"/>
                </a:solidFill>
                <a:latin typeface="Arial" panose="020B0604020202020204" pitchFamily="34" charset="0"/>
              </a:defRPr>
            </a:lvl5pPr>
            <a:lvl6pPr eaLnBrk="0" fontAlgn="base" hangingPunct="0">
              <a:spcBef>
                <a:spcPct val="0"/>
              </a:spcBef>
              <a:spcAft>
                <a:spcPct val="0"/>
              </a:spcAft>
              <a:tabLst>
                <a:tab pos="1206500" algn="l"/>
              </a:tabLst>
              <a:defRPr>
                <a:solidFill>
                  <a:schemeClr val="tx1"/>
                </a:solidFill>
                <a:latin typeface="Arial" panose="020B0604020202020204" pitchFamily="34" charset="0"/>
              </a:defRPr>
            </a:lvl6pPr>
            <a:lvl7pPr eaLnBrk="0" fontAlgn="base" hangingPunct="0">
              <a:spcBef>
                <a:spcPct val="0"/>
              </a:spcBef>
              <a:spcAft>
                <a:spcPct val="0"/>
              </a:spcAft>
              <a:tabLst>
                <a:tab pos="1206500" algn="l"/>
              </a:tabLst>
              <a:defRPr>
                <a:solidFill>
                  <a:schemeClr val="tx1"/>
                </a:solidFill>
                <a:latin typeface="Arial" panose="020B0604020202020204" pitchFamily="34" charset="0"/>
              </a:defRPr>
            </a:lvl7pPr>
            <a:lvl8pPr eaLnBrk="0" fontAlgn="base" hangingPunct="0">
              <a:spcBef>
                <a:spcPct val="0"/>
              </a:spcBef>
              <a:spcAft>
                <a:spcPct val="0"/>
              </a:spcAft>
              <a:tabLst>
                <a:tab pos="1206500" algn="l"/>
              </a:tabLst>
              <a:defRPr>
                <a:solidFill>
                  <a:schemeClr val="tx1"/>
                </a:solidFill>
                <a:latin typeface="Arial" panose="020B0604020202020204" pitchFamily="34" charset="0"/>
              </a:defRPr>
            </a:lvl8pPr>
            <a:lvl9pPr eaLnBrk="0" fontAlgn="base" hangingPunct="0">
              <a:spcBef>
                <a:spcPct val="0"/>
              </a:spcBef>
              <a:spcAft>
                <a:spcPct val="0"/>
              </a:spcAft>
              <a:tabLst>
                <a:tab pos="1206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206500" algn="l"/>
              </a:tabLst>
            </a:pPr>
            <a: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889865548"/>
              </p:ext>
            </p:extLst>
          </p:nvPr>
        </p:nvGraphicFramePr>
        <p:xfrm>
          <a:off x="2183617" y="2457450"/>
          <a:ext cx="3660895" cy="2761672"/>
        </p:xfrm>
        <a:graphic>
          <a:graphicData uri="http://schemas.openxmlformats.org/drawingml/2006/table">
            <a:tbl>
              <a:tblPr firstRow="1" firstCol="1" bandRow="1">
                <a:tableStyleId>{5C22544A-7EE6-4342-B048-85BDC9FD1C3A}</a:tableStyleId>
              </a:tblPr>
              <a:tblGrid>
                <a:gridCol w="3660895">
                  <a:extLst>
                    <a:ext uri="{9D8B030D-6E8A-4147-A177-3AD203B41FA5}">
                      <a16:colId xmlns:a16="http://schemas.microsoft.com/office/drawing/2014/main" val="4181429854"/>
                    </a:ext>
                  </a:extLst>
                </a:gridCol>
              </a:tblGrid>
              <a:tr h="2761672">
                <a:tc>
                  <a:txBody>
                    <a:bodyPr/>
                    <a:lstStyle/>
                    <a:p>
                      <a:pPr>
                        <a:lnSpc>
                          <a:spcPct val="107000"/>
                        </a:lnSpc>
                        <a:spcAft>
                          <a:spcPts val="0"/>
                        </a:spcAft>
                      </a:pPr>
                      <a:r>
                        <a:rPr lang="nl-NL" sz="1400" dirty="0">
                          <a:effectLst/>
                        </a:rPr>
                        <a:t> </a:t>
                      </a:r>
                      <a:endParaRPr lang="nl-NL" sz="1100" dirty="0">
                        <a:effectLst/>
                      </a:endParaRPr>
                    </a:p>
                    <a:p>
                      <a:pPr>
                        <a:lnSpc>
                          <a:spcPct val="107000"/>
                        </a:lnSpc>
                        <a:spcAft>
                          <a:spcPts val="0"/>
                        </a:spcAft>
                      </a:pPr>
                      <a:r>
                        <a:rPr lang="de-DE" sz="2000" dirty="0">
                          <a:effectLst/>
                        </a:rPr>
                        <a:t>BESCHREIBUNG:  </a:t>
                      </a:r>
                    </a:p>
                    <a:p>
                      <a:pPr>
                        <a:lnSpc>
                          <a:spcPct val="107000"/>
                        </a:lnSpc>
                        <a:spcAft>
                          <a:spcPts val="0"/>
                        </a:spcAft>
                      </a:pPr>
                      <a:r>
                        <a:rPr lang="de-DE" sz="2000" dirty="0">
                          <a:effectLst/>
                        </a:rPr>
                        <a:t>Sie sind darauf spezialisiert, die Schraubkappe des Kugelschreibers zu montieren.</a:t>
                      </a:r>
                    </a:p>
                    <a:p>
                      <a:pPr>
                        <a:lnSpc>
                          <a:spcPct val="107000"/>
                        </a:lnSpc>
                        <a:spcAft>
                          <a:spcPts val="0"/>
                        </a:spcAft>
                      </a:pPr>
                      <a:endParaRPr lang="de-DE" sz="2000" dirty="0">
                        <a:effectLst/>
                      </a:endParaRPr>
                    </a:p>
                    <a:p>
                      <a:pPr>
                        <a:lnSpc>
                          <a:spcPct val="107000"/>
                        </a:lnSpc>
                        <a:spcAft>
                          <a:spcPts val="0"/>
                        </a:spcAft>
                      </a:pPr>
                      <a:r>
                        <a:rPr lang="de-DE" sz="2000" dirty="0">
                          <a:effectLst/>
                        </a:rPr>
                        <a:t>Folgen Sie der (visuellen) Anleitung</a:t>
                      </a:r>
                      <a:r>
                        <a:rPr lang="nl-NL" sz="950" dirty="0">
                          <a:effectLst/>
                        </a:rPr>
                        <a:t> </a:t>
                      </a:r>
                      <a:endParaRPr lang="nl-NL" sz="1100" dirty="0">
                        <a:effectLst/>
                      </a:endParaRPr>
                    </a:p>
                    <a:p>
                      <a:pPr>
                        <a:lnSpc>
                          <a:spcPct val="107000"/>
                        </a:lnSpc>
                        <a:spcAft>
                          <a:spcPts val="0"/>
                        </a:spcAft>
                      </a:pPr>
                      <a:r>
                        <a:rPr lang="nl-NL" sz="1100" dirty="0">
                          <a:effectLst/>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588200202"/>
                  </a:ext>
                </a:extLst>
              </a:tr>
            </a:tbl>
          </a:graphicData>
        </a:graphic>
      </p:graphicFrame>
      <p:sp>
        <p:nvSpPr>
          <p:cNvPr id="7" name="Rectangle 2"/>
          <p:cNvSpPr>
            <a:spLocks noChangeArrowheads="1"/>
          </p:cNvSpPr>
          <p:nvPr/>
        </p:nvSpPr>
        <p:spPr bwMode="auto">
          <a:xfrm>
            <a:off x="1276801" y="3059631"/>
            <a:ext cx="8731582" cy="76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116794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tsikko 1"/>
          <p:cNvSpPr txBox="1">
            <a:spLocks/>
          </p:cNvSpPr>
          <p:nvPr/>
        </p:nvSpPr>
        <p:spPr>
          <a:xfrm>
            <a:off x="1" y="442452"/>
            <a:ext cx="12192000" cy="1199536"/>
          </a:xfrm>
          <a:prstGeom prst="rect">
            <a:avLst/>
          </a:prstGeom>
        </p:spPr>
        <p:txBody>
          <a:bodyPr>
            <a:normAutofit fontScale="97500"/>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sz="3300" b="1">
              <a:latin typeface="+mn-lt"/>
            </a:endParaRPr>
          </a:p>
        </p:txBody>
      </p:sp>
      <p:pic>
        <p:nvPicPr>
          <p:cNvPr id="2" name="Afbeelding 1"/>
          <p:cNvPicPr>
            <a:picLocks noChangeAspect="1"/>
          </p:cNvPicPr>
          <p:nvPr/>
        </p:nvPicPr>
        <p:blipFill rotWithShape="1">
          <a:blip r:embed="rId3"/>
          <a:srcRect l="5138" t="3498" r="10767" b="7388"/>
          <a:stretch/>
        </p:blipFill>
        <p:spPr>
          <a:xfrm>
            <a:off x="7818832" y="2408813"/>
            <a:ext cx="3960809" cy="3631081"/>
          </a:xfrm>
          <a:prstGeom prst="rect">
            <a:avLst/>
          </a:prstGeom>
        </p:spPr>
      </p:pic>
      <p:pic>
        <p:nvPicPr>
          <p:cNvPr id="5" name="Afbeelding 4" descr="C:\Users\UserW10\AppData\Local\Microsoft\Windows\INetCache\Content.MSO\17130B5F.tmp"/>
          <p:cNvPicPr/>
          <p:nvPr/>
        </p:nvPicPr>
        <p:blipFill rotWithShape="1">
          <a:blip r:embed="rId4">
            <a:extLst>
              <a:ext uri="{28A0092B-C50C-407E-A947-70E740481C1C}">
                <a14:useLocalDpi xmlns:a14="http://schemas.microsoft.com/office/drawing/2010/main" val="0"/>
              </a:ext>
            </a:extLst>
          </a:blip>
          <a:srcRect l="8977" r="14063" b="12320"/>
          <a:stretch/>
        </p:blipFill>
        <p:spPr bwMode="auto">
          <a:xfrm>
            <a:off x="562903" y="2595090"/>
            <a:ext cx="1362635" cy="130934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3072178572"/>
              </p:ext>
            </p:extLst>
          </p:nvPr>
        </p:nvGraphicFramePr>
        <p:xfrm>
          <a:off x="2171701" y="1116019"/>
          <a:ext cx="7494814" cy="1068324"/>
        </p:xfrm>
        <a:graphic>
          <a:graphicData uri="http://schemas.openxmlformats.org/drawingml/2006/table">
            <a:tbl>
              <a:tblPr firstRow="1" firstCol="1" bandRow="1">
                <a:tableStyleId>{5C22544A-7EE6-4342-B048-85BDC9FD1C3A}</a:tableStyleId>
              </a:tblPr>
              <a:tblGrid>
                <a:gridCol w="7494814">
                  <a:extLst>
                    <a:ext uri="{9D8B030D-6E8A-4147-A177-3AD203B41FA5}">
                      <a16:colId xmlns:a16="http://schemas.microsoft.com/office/drawing/2014/main" val="2663996204"/>
                    </a:ext>
                  </a:extLst>
                </a:gridCol>
              </a:tblGrid>
              <a:tr h="1034473">
                <a:tc>
                  <a:txBody>
                    <a:bodyPr/>
                    <a:lstStyle/>
                    <a:p>
                      <a:pPr>
                        <a:lnSpc>
                          <a:spcPct val="107000"/>
                        </a:lnSpc>
                        <a:spcAft>
                          <a:spcPts val="0"/>
                        </a:spcAft>
                        <a:tabLst>
                          <a:tab pos="1206500" algn="l"/>
                        </a:tabLst>
                      </a:pPr>
                      <a:r>
                        <a:rPr lang="nl-NL" sz="1100" dirty="0">
                          <a:effectLst/>
                        </a:rPr>
                        <a:t> </a:t>
                      </a:r>
                    </a:p>
                    <a:p>
                      <a:pPr algn="ctr">
                        <a:lnSpc>
                          <a:spcPct val="107000"/>
                        </a:lnSpc>
                        <a:spcAft>
                          <a:spcPts val="0"/>
                        </a:spcAft>
                        <a:tabLst>
                          <a:tab pos="1206500" algn="l"/>
                        </a:tabLst>
                      </a:pPr>
                      <a:r>
                        <a:rPr lang="nl-NL" sz="2400" dirty="0">
                          <a:effectLst/>
                        </a:rPr>
                        <a:t>ROLLE                                                                        NUMMER  6             </a:t>
                      </a:r>
                      <a:r>
                        <a:rPr lang="nl-NL" sz="2000" dirty="0">
                          <a:effectLst/>
                        </a:rPr>
                        <a:t>OPL METHODE: </a:t>
                      </a:r>
                      <a:r>
                        <a:rPr lang="nl-NL" sz="2000" b="0" dirty="0">
                          <a:effectLst/>
                        </a:rPr>
                        <a:t>QUALITÄTSKONTROLLE DES KUGELSCHREIBERS</a:t>
                      </a:r>
                    </a:p>
                    <a:p>
                      <a:pPr algn="ctr">
                        <a:lnSpc>
                          <a:spcPct val="107000"/>
                        </a:lnSpc>
                        <a:spcAft>
                          <a:spcPts val="0"/>
                        </a:spcAft>
                        <a:tabLst>
                          <a:tab pos="1206500" algn="l"/>
                        </a:tabLst>
                      </a:pPr>
                      <a:r>
                        <a:rPr lang="nl-NL" sz="1100" dirty="0">
                          <a:effectLst/>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908030874"/>
                  </a:ext>
                </a:extLst>
              </a:tr>
            </a:tbl>
          </a:graphicData>
        </a:graphic>
      </p:graphicFrame>
      <p:sp>
        <p:nvSpPr>
          <p:cNvPr id="4" name="Rectangle 2"/>
          <p:cNvSpPr>
            <a:spLocks noChangeArrowheads="1"/>
          </p:cNvSpPr>
          <p:nvPr/>
        </p:nvSpPr>
        <p:spPr bwMode="auto">
          <a:xfrm>
            <a:off x="3219450" y="3373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cxnSp>
        <p:nvCxnSpPr>
          <p:cNvPr id="7" name="Rechte verbindingslijn met pijl 6"/>
          <p:cNvCxnSpPr/>
          <p:nvPr/>
        </p:nvCxnSpPr>
        <p:spPr>
          <a:xfrm flipV="1">
            <a:off x="4298950" y="12385675"/>
            <a:ext cx="5289550" cy="4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3"/>
          <p:cNvSpPr>
            <a:spLocks noChangeArrowheads="1"/>
          </p:cNvSpPr>
          <p:nvPr/>
        </p:nvSpPr>
        <p:spPr bwMode="auto">
          <a:xfrm>
            <a:off x="3219450" y="38306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206500" algn="l"/>
              </a:tabLst>
              <a:defRPr>
                <a:solidFill>
                  <a:schemeClr val="tx1"/>
                </a:solidFill>
                <a:latin typeface="Arial" panose="020B0604020202020204" pitchFamily="34" charset="0"/>
              </a:defRPr>
            </a:lvl1pPr>
            <a:lvl2pPr eaLnBrk="0" fontAlgn="base" hangingPunct="0">
              <a:spcBef>
                <a:spcPct val="0"/>
              </a:spcBef>
              <a:spcAft>
                <a:spcPct val="0"/>
              </a:spcAft>
              <a:tabLst>
                <a:tab pos="1206500" algn="l"/>
              </a:tabLst>
              <a:defRPr>
                <a:solidFill>
                  <a:schemeClr val="tx1"/>
                </a:solidFill>
                <a:latin typeface="Arial" panose="020B0604020202020204" pitchFamily="34" charset="0"/>
              </a:defRPr>
            </a:lvl2pPr>
            <a:lvl3pPr eaLnBrk="0" fontAlgn="base" hangingPunct="0">
              <a:spcBef>
                <a:spcPct val="0"/>
              </a:spcBef>
              <a:spcAft>
                <a:spcPct val="0"/>
              </a:spcAft>
              <a:tabLst>
                <a:tab pos="1206500" algn="l"/>
              </a:tabLst>
              <a:defRPr>
                <a:solidFill>
                  <a:schemeClr val="tx1"/>
                </a:solidFill>
                <a:latin typeface="Arial" panose="020B0604020202020204" pitchFamily="34" charset="0"/>
              </a:defRPr>
            </a:lvl3pPr>
            <a:lvl4pPr eaLnBrk="0" fontAlgn="base" hangingPunct="0">
              <a:spcBef>
                <a:spcPct val="0"/>
              </a:spcBef>
              <a:spcAft>
                <a:spcPct val="0"/>
              </a:spcAft>
              <a:tabLst>
                <a:tab pos="1206500" algn="l"/>
              </a:tabLst>
              <a:defRPr>
                <a:solidFill>
                  <a:schemeClr val="tx1"/>
                </a:solidFill>
                <a:latin typeface="Arial" panose="020B0604020202020204" pitchFamily="34" charset="0"/>
              </a:defRPr>
            </a:lvl4pPr>
            <a:lvl5pPr eaLnBrk="0" fontAlgn="base" hangingPunct="0">
              <a:spcBef>
                <a:spcPct val="0"/>
              </a:spcBef>
              <a:spcAft>
                <a:spcPct val="0"/>
              </a:spcAft>
              <a:tabLst>
                <a:tab pos="1206500" algn="l"/>
              </a:tabLst>
              <a:defRPr>
                <a:solidFill>
                  <a:schemeClr val="tx1"/>
                </a:solidFill>
                <a:latin typeface="Arial" panose="020B0604020202020204" pitchFamily="34" charset="0"/>
              </a:defRPr>
            </a:lvl5pPr>
            <a:lvl6pPr eaLnBrk="0" fontAlgn="base" hangingPunct="0">
              <a:spcBef>
                <a:spcPct val="0"/>
              </a:spcBef>
              <a:spcAft>
                <a:spcPct val="0"/>
              </a:spcAft>
              <a:tabLst>
                <a:tab pos="1206500" algn="l"/>
              </a:tabLst>
              <a:defRPr>
                <a:solidFill>
                  <a:schemeClr val="tx1"/>
                </a:solidFill>
                <a:latin typeface="Arial" panose="020B0604020202020204" pitchFamily="34" charset="0"/>
              </a:defRPr>
            </a:lvl6pPr>
            <a:lvl7pPr eaLnBrk="0" fontAlgn="base" hangingPunct="0">
              <a:spcBef>
                <a:spcPct val="0"/>
              </a:spcBef>
              <a:spcAft>
                <a:spcPct val="0"/>
              </a:spcAft>
              <a:tabLst>
                <a:tab pos="1206500" algn="l"/>
              </a:tabLst>
              <a:defRPr>
                <a:solidFill>
                  <a:schemeClr val="tx1"/>
                </a:solidFill>
                <a:latin typeface="Arial" panose="020B0604020202020204" pitchFamily="34" charset="0"/>
              </a:defRPr>
            </a:lvl7pPr>
            <a:lvl8pPr eaLnBrk="0" fontAlgn="base" hangingPunct="0">
              <a:spcBef>
                <a:spcPct val="0"/>
              </a:spcBef>
              <a:spcAft>
                <a:spcPct val="0"/>
              </a:spcAft>
              <a:tabLst>
                <a:tab pos="1206500" algn="l"/>
              </a:tabLst>
              <a:defRPr>
                <a:solidFill>
                  <a:schemeClr val="tx1"/>
                </a:solidFill>
                <a:latin typeface="Arial" panose="020B0604020202020204" pitchFamily="34" charset="0"/>
              </a:defRPr>
            </a:lvl8pPr>
            <a:lvl9pPr eaLnBrk="0" fontAlgn="base" hangingPunct="0">
              <a:spcBef>
                <a:spcPct val="0"/>
              </a:spcBef>
              <a:spcAft>
                <a:spcPct val="0"/>
              </a:spcAft>
              <a:tabLst>
                <a:tab pos="1206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206500" algn="l"/>
              </a:tabLst>
            </a:pPr>
            <a: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3861813781"/>
              </p:ext>
            </p:extLst>
          </p:nvPr>
        </p:nvGraphicFramePr>
        <p:xfrm>
          <a:off x="2171701" y="2408813"/>
          <a:ext cx="5559947" cy="3089002"/>
        </p:xfrm>
        <a:graphic>
          <a:graphicData uri="http://schemas.openxmlformats.org/drawingml/2006/table">
            <a:tbl>
              <a:tblPr firstRow="1" firstCol="1" bandRow="1">
                <a:tableStyleId>{5C22544A-7EE6-4342-B048-85BDC9FD1C3A}</a:tableStyleId>
              </a:tblPr>
              <a:tblGrid>
                <a:gridCol w="5559947">
                  <a:extLst>
                    <a:ext uri="{9D8B030D-6E8A-4147-A177-3AD203B41FA5}">
                      <a16:colId xmlns:a16="http://schemas.microsoft.com/office/drawing/2014/main" val="678722728"/>
                    </a:ext>
                  </a:extLst>
                </a:gridCol>
              </a:tblGrid>
              <a:tr h="3089002">
                <a:tc>
                  <a:txBody>
                    <a:bodyPr/>
                    <a:lstStyle/>
                    <a:p>
                      <a:pPr>
                        <a:lnSpc>
                          <a:spcPct val="107000"/>
                        </a:lnSpc>
                        <a:spcAft>
                          <a:spcPts val="0"/>
                        </a:spcAft>
                      </a:pPr>
                      <a:r>
                        <a:rPr lang="nl-NL" sz="2000" dirty="0">
                          <a:solidFill>
                            <a:schemeClr val="bg1"/>
                          </a:solidFill>
                          <a:effectLst/>
                        </a:rPr>
                        <a:t>BESCHREIBUNG:  </a:t>
                      </a:r>
                    </a:p>
                    <a:p>
                      <a:pPr>
                        <a:lnSpc>
                          <a:spcPct val="107000"/>
                        </a:lnSpc>
                        <a:spcAft>
                          <a:spcPts val="0"/>
                        </a:spcAft>
                      </a:pPr>
                      <a:r>
                        <a:rPr lang="nl-NL" sz="2000" dirty="0">
                          <a:solidFill>
                            <a:schemeClr val="bg1"/>
                          </a:solidFill>
                          <a:effectLst/>
                        </a:rPr>
                        <a:t>Der Kugelschreiber muss zwei Qualitäts-anforderungen erfüllen</a:t>
                      </a:r>
                    </a:p>
                    <a:p>
                      <a:pPr marL="342900" lvl="0" indent="-342900">
                        <a:lnSpc>
                          <a:spcPct val="107000"/>
                        </a:lnSpc>
                        <a:spcAft>
                          <a:spcPts val="0"/>
                        </a:spcAft>
                        <a:buClr>
                          <a:srgbClr val="222222"/>
                        </a:buClr>
                        <a:buFont typeface="+mj-lt"/>
                        <a:buAutoNum type="arabicPeriod"/>
                      </a:pPr>
                      <a:r>
                        <a:rPr lang="nl-NL" sz="2000" dirty="0">
                          <a:solidFill>
                            <a:schemeClr val="bg1"/>
                          </a:solidFill>
                          <a:effectLst/>
                        </a:rPr>
                        <a:t>Er muss mindestens 10cm weit schreiben</a:t>
                      </a:r>
                    </a:p>
                    <a:p>
                      <a:pPr marL="342900" lvl="0" indent="-342900">
                        <a:lnSpc>
                          <a:spcPct val="107000"/>
                        </a:lnSpc>
                        <a:spcAft>
                          <a:spcPts val="0"/>
                        </a:spcAft>
                        <a:buClr>
                          <a:srgbClr val="222222"/>
                        </a:buClr>
                        <a:buFont typeface="+mj-lt"/>
                        <a:buAutoNum type="arabicPeriod"/>
                      </a:pPr>
                      <a:r>
                        <a:rPr lang="nl-NL" sz="2000" dirty="0">
                          <a:solidFill>
                            <a:schemeClr val="bg1"/>
                          </a:solidFill>
                          <a:effectLst/>
                        </a:rPr>
                        <a:t>Der Druckknopfmechanismus muss beim 1. Mal Drücken richtig funktionieren</a:t>
                      </a:r>
                    </a:p>
                    <a:p>
                      <a:pPr>
                        <a:lnSpc>
                          <a:spcPct val="107000"/>
                        </a:lnSpc>
                        <a:spcAft>
                          <a:spcPts val="0"/>
                        </a:spcAft>
                      </a:pPr>
                      <a:r>
                        <a:rPr lang="nl-NL" sz="2000" dirty="0">
                          <a:solidFill>
                            <a:schemeClr val="bg1"/>
                          </a:solidFill>
                          <a:effectLst/>
                        </a:rPr>
                        <a:t>Sie registrieren die Anzahl der funktionierenden und abgelehnten Kugelschreiber</a:t>
                      </a:r>
                    </a:p>
                    <a:p>
                      <a:pPr>
                        <a:lnSpc>
                          <a:spcPct val="107000"/>
                        </a:lnSpc>
                        <a:spcAft>
                          <a:spcPts val="0"/>
                        </a:spcAft>
                      </a:pPr>
                      <a:r>
                        <a:rPr lang="nl-NL" sz="2000" dirty="0">
                          <a:solidFill>
                            <a:schemeClr val="bg1"/>
                          </a:solidFill>
                          <a:effectLst/>
                        </a:rPr>
                        <a:t> </a:t>
                      </a:r>
                      <a:endParaRPr lang="nl-NL"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26982534"/>
                  </a:ext>
                </a:extLst>
              </a:tr>
            </a:tbl>
          </a:graphicData>
        </a:graphic>
      </p:graphicFrame>
      <p:sp>
        <p:nvSpPr>
          <p:cNvPr id="9" name="Rectangle 1"/>
          <p:cNvSpPr>
            <a:spLocks noChangeArrowheads="1"/>
          </p:cNvSpPr>
          <p:nvPr/>
        </p:nvSpPr>
        <p:spPr bwMode="auto">
          <a:xfrm>
            <a:off x="-664665" y="535709"/>
            <a:ext cx="11458283" cy="43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219498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eftruck_onge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9" y="1936083"/>
            <a:ext cx="1309752" cy="15922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923070510"/>
              </p:ext>
            </p:extLst>
          </p:nvPr>
        </p:nvGraphicFramePr>
        <p:xfrm>
          <a:off x="2171700" y="1203210"/>
          <a:ext cx="7524959" cy="887705"/>
        </p:xfrm>
        <a:graphic>
          <a:graphicData uri="http://schemas.openxmlformats.org/drawingml/2006/table">
            <a:tbl>
              <a:tblPr firstRow="1" firstCol="1" bandRow="1">
                <a:tableStyleId>{5C22544A-7EE6-4342-B048-85BDC9FD1C3A}</a:tableStyleId>
              </a:tblPr>
              <a:tblGrid>
                <a:gridCol w="7524959">
                  <a:extLst>
                    <a:ext uri="{9D8B030D-6E8A-4147-A177-3AD203B41FA5}">
                      <a16:colId xmlns:a16="http://schemas.microsoft.com/office/drawing/2014/main" val="1698696007"/>
                    </a:ext>
                  </a:extLst>
                </a:gridCol>
              </a:tblGrid>
              <a:tr h="887705">
                <a:tc>
                  <a:txBody>
                    <a:bodyPr/>
                    <a:lstStyle/>
                    <a:p>
                      <a:pPr>
                        <a:lnSpc>
                          <a:spcPct val="107000"/>
                        </a:lnSpc>
                        <a:spcAft>
                          <a:spcPts val="0"/>
                        </a:spcAft>
                        <a:tabLst>
                          <a:tab pos="1206500" algn="l"/>
                        </a:tabLst>
                      </a:pPr>
                      <a:r>
                        <a:rPr lang="nl-NL" sz="2000" dirty="0">
                          <a:effectLst/>
                        </a:rPr>
                        <a:t> </a:t>
                      </a:r>
                      <a:r>
                        <a:rPr lang="nl-NL" sz="2400" dirty="0">
                          <a:effectLst/>
                        </a:rPr>
                        <a:t>ROLLE                                                                         NUMMER 7</a:t>
                      </a:r>
                    </a:p>
                    <a:p>
                      <a:pPr algn="ctr">
                        <a:lnSpc>
                          <a:spcPct val="107000"/>
                        </a:lnSpc>
                        <a:spcAft>
                          <a:spcPts val="0"/>
                        </a:spcAft>
                        <a:tabLst>
                          <a:tab pos="1206500" algn="l"/>
                        </a:tabLst>
                      </a:pPr>
                      <a:r>
                        <a:rPr lang="nl-NL" sz="2000" dirty="0">
                          <a:effectLst/>
                        </a:rPr>
                        <a:t>OPL METHODE: TRANSPORT</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2023675789"/>
                  </a:ext>
                </a:extLst>
              </a:tr>
            </a:tbl>
          </a:graphicData>
        </a:graphic>
      </p:graphicFrame>
      <p:graphicFrame>
        <p:nvGraphicFramePr>
          <p:cNvPr id="4" name="Tabel 3"/>
          <p:cNvGraphicFramePr>
            <a:graphicFrameLocks noGrp="1"/>
          </p:cNvGraphicFramePr>
          <p:nvPr>
            <p:extLst>
              <p:ext uri="{D42A27DB-BD31-4B8C-83A1-F6EECF244321}">
                <p14:modId xmlns:p14="http://schemas.microsoft.com/office/powerpoint/2010/main" val="1561162214"/>
              </p:ext>
            </p:extLst>
          </p:nvPr>
        </p:nvGraphicFramePr>
        <p:xfrm>
          <a:off x="2161309" y="2127972"/>
          <a:ext cx="9442862" cy="3899154"/>
        </p:xfrm>
        <a:graphic>
          <a:graphicData uri="http://schemas.openxmlformats.org/drawingml/2006/table">
            <a:tbl>
              <a:tblPr firstRow="1" firstCol="1" bandRow="1">
                <a:tableStyleId>{5C22544A-7EE6-4342-B048-85BDC9FD1C3A}</a:tableStyleId>
              </a:tblPr>
              <a:tblGrid>
                <a:gridCol w="9442862">
                  <a:extLst>
                    <a:ext uri="{9D8B030D-6E8A-4147-A177-3AD203B41FA5}">
                      <a16:colId xmlns:a16="http://schemas.microsoft.com/office/drawing/2014/main" val="2906395094"/>
                    </a:ext>
                  </a:extLst>
                </a:gridCol>
              </a:tblGrid>
              <a:tr h="3426146">
                <a:tc>
                  <a:txBody>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dirty="0">
                          <a:effectLst/>
                        </a:rPr>
                        <a:t>BESCHREIBUNG:</a:t>
                      </a:r>
                      <a:r>
                        <a:rPr lang="nl-NL" sz="1400" dirty="0">
                          <a:effectLst/>
                        </a:rPr>
                        <a:t>  </a:t>
                      </a:r>
                      <a:r>
                        <a:rPr lang="nl-NL" sz="1100" dirty="0">
                          <a:effectLst/>
                        </a:rPr>
                        <a:t> </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000" b="0" dirty="0">
                          <a:effectLst/>
                        </a:rPr>
                        <a:t>Sie sind ein sehr schneller und geschickter Gabelstaplerfahrer. Sie sind spezialisiert auf den schnellen und sicheren Transport von Kugelschreibern. Der Transport besteht aus:</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b="0" dirty="0">
                          <a:effectLst/>
                        </a:rPr>
                        <a:t>• Rohstoffen, die vom Lager zu den Produktionsmitarbeitenden transportiert werden</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b="0" dirty="0">
                          <a:effectLst/>
                        </a:rPr>
                        <a:t>• Halbfertigen Produkten, die zwischen den einzelnen Prozesschritten transportiert   werden</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b="0" dirty="0">
                          <a:effectLst/>
                        </a:rPr>
                        <a:t>• Kugelschreiber, die zur Kundschaft geliefert werden </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000" b="0" dirty="0">
                          <a:effectLst/>
                        </a:rPr>
                        <a:t>Schließlich transportieren Sie die beanstandeten Kugelschreiber vom Qualitätsprüfenden zum ersten Schritt - dem Befestigen des Clips. </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000" b="0" dirty="0">
                          <a:effectLst/>
                        </a:rPr>
                        <a:t>Achtung!!! Sie verwenden die </a:t>
                      </a:r>
                      <a:r>
                        <a:rPr lang="de-DE" sz="2000" b="0" dirty="0" err="1">
                          <a:effectLst/>
                        </a:rPr>
                        <a:t>kundschaftspezifischen</a:t>
                      </a:r>
                      <a:r>
                        <a:rPr lang="de-DE" sz="2000" b="0" dirty="0">
                          <a:effectLst/>
                        </a:rPr>
                        <a:t> Transportpaletten für den Transport von jeweils 4 Kugelschreibern intern (zu den Produktionsmitarbeitenden) und extern (zur Kundschaft).</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863445568"/>
                  </a:ext>
                </a:extLst>
              </a:tr>
            </a:tbl>
          </a:graphicData>
        </a:graphic>
      </p:graphicFrame>
      <p:sp>
        <p:nvSpPr>
          <p:cNvPr id="5" name="Rectangle 1"/>
          <p:cNvSpPr>
            <a:spLocks noChangeArrowheads="1"/>
          </p:cNvSpPr>
          <p:nvPr/>
        </p:nvSpPr>
        <p:spPr bwMode="auto">
          <a:xfrm>
            <a:off x="1565955" y="2363162"/>
            <a:ext cx="16885542" cy="56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nl-NL"/>
          </a:p>
        </p:txBody>
      </p:sp>
      <p:pic>
        <p:nvPicPr>
          <p:cNvPr id="6" name="Picture 3" descr="heftruck_onge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9" y="3983574"/>
            <a:ext cx="1309752" cy="15922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335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hecklis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18" y="2570025"/>
            <a:ext cx="1284347" cy="14153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p:cNvGraphicFramePr/>
          <p:nvPr>
            <p:extLst>
              <p:ext uri="{D42A27DB-BD31-4B8C-83A1-F6EECF244321}">
                <p14:modId xmlns:p14="http://schemas.microsoft.com/office/powerpoint/2010/main" val="3965020420"/>
              </p:ext>
            </p:extLst>
          </p:nvPr>
        </p:nvGraphicFramePr>
        <p:xfrm>
          <a:off x="2341255" y="2380865"/>
          <a:ext cx="8733644" cy="3346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rechts 7"/>
          <p:cNvSpPr/>
          <p:nvPr/>
        </p:nvSpPr>
        <p:spPr>
          <a:xfrm flipV="1">
            <a:off x="3947806" y="4987550"/>
            <a:ext cx="276406" cy="363579"/>
          </a:xfrm>
          <a:prstGeom prst="rightArrow">
            <a:avLst>
              <a:gd name="adj1" fmla="val 18134"/>
              <a:gd name="adj2" fmla="val 30880"/>
            </a:avLst>
          </a:prstGeom>
          <a:solidFill>
            <a:sysClr val="windowText" lastClr="00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9" name="Pijl-rechts 8"/>
          <p:cNvSpPr/>
          <p:nvPr/>
        </p:nvSpPr>
        <p:spPr>
          <a:xfrm flipV="1">
            <a:off x="5252670" y="4982539"/>
            <a:ext cx="262406" cy="281321"/>
          </a:xfrm>
          <a:prstGeom prst="rightArrow">
            <a:avLst>
              <a:gd name="adj1" fmla="val 18133"/>
              <a:gd name="adj2" fmla="val 30880"/>
            </a:avLst>
          </a:prstGeom>
          <a:solidFill>
            <a:sysClr val="windowText" lastClr="00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0" name="Pijl-rechts 9"/>
          <p:cNvSpPr/>
          <p:nvPr/>
        </p:nvSpPr>
        <p:spPr>
          <a:xfrm flipV="1">
            <a:off x="6577114" y="4982539"/>
            <a:ext cx="262406" cy="281323"/>
          </a:xfrm>
          <a:prstGeom prst="rightArrow">
            <a:avLst>
              <a:gd name="adj1" fmla="val 18133"/>
              <a:gd name="adj2" fmla="val 30880"/>
            </a:avLst>
          </a:prstGeom>
          <a:solidFill>
            <a:sysClr val="windowText" lastClr="00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1" name="Pijl-rechts 10"/>
          <p:cNvSpPr/>
          <p:nvPr/>
        </p:nvSpPr>
        <p:spPr>
          <a:xfrm flipV="1">
            <a:off x="7891261" y="4941350"/>
            <a:ext cx="216007" cy="281316"/>
          </a:xfrm>
          <a:prstGeom prst="rightArrow">
            <a:avLst>
              <a:gd name="adj1" fmla="val 18133"/>
              <a:gd name="adj2" fmla="val 40440"/>
            </a:avLst>
          </a:prstGeom>
          <a:solidFill>
            <a:sysClr val="windowText" lastClr="00000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graphicFrame>
        <p:nvGraphicFramePr>
          <p:cNvPr id="2" name="Tabel 1"/>
          <p:cNvGraphicFramePr>
            <a:graphicFrameLocks noGrp="1"/>
          </p:cNvGraphicFramePr>
          <p:nvPr>
            <p:extLst>
              <p:ext uri="{D42A27DB-BD31-4B8C-83A1-F6EECF244321}">
                <p14:modId xmlns:p14="http://schemas.microsoft.com/office/powerpoint/2010/main" val="412264431"/>
              </p:ext>
            </p:extLst>
          </p:nvPr>
        </p:nvGraphicFramePr>
        <p:xfrm>
          <a:off x="2382445" y="1102170"/>
          <a:ext cx="7274022" cy="1028630"/>
        </p:xfrm>
        <a:graphic>
          <a:graphicData uri="http://schemas.openxmlformats.org/drawingml/2006/table">
            <a:tbl>
              <a:tblPr firstRow="1" firstCol="1" bandRow="1">
                <a:tableStyleId>{5C22544A-7EE6-4342-B048-85BDC9FD1C3A}</a:tableStyleId>
              </a:tblPr>
              <a:tblGrid>
                <a:gridCol w="7274022">
                  <a:extLst>
                    <a:ext uri="{9D8B030D-6E8A-4147-A177-3AD203B41FA5}">
                      <a16:colId xmlns:a16="http://schemas.microsoft.com/office/drawing/2014/main" val="3873764166"/>
                    </a:ext>
                  </a:extLst>
                </a:gridCol>
              </a:tblGrid>
              <a:tr h="1028630">
                <a:tc>
                  <a:txBody>
                    <a:bodyPr/>
                    <a:lstStyle/>
                    <a:p>
                      <a:pPr algn="ctr">
                        <a:lnSpc>
                          <a:spcPct val="107000"/>
                        </a:lnSpc>
                        <a:spcAft>
                          <a:spcPts val="0"/>
                        </a:spcAft>
                        <a:tabLst>
                          <a:tab pos="1206500" algn="l"/>
                        </a:tabLst>
                      </a:pPr>
                      <a:r>
                        <a:rPr lang="nl-NL" sz="2000" dirty="0">
                          <a:effectLst/>
                        </a:rPr>
                        <a:t> </a:t>
                      </a:r>
                      <a:r>
                        <a:rPr lang="nl-NL" sz="2400" dirty="0">
                          <a:effectLst/>
                        </a:rPr>
                        <a:t>ROLLE                                                                NUMMER 8 </a:t>
                      </a:r>
                    </a:p>
                    <a:p>
                      <a:pPr algn="ctr">
                        <a:lnSpc>
                          <a:spcPct val="107000"/>
                        </a:lnSpc>
                        <a:spcAft>
                          <a:spcPts val="0"/>
                        </a:spcAft>
                      </a:pPr>
                      <a:r>
                        <a:rPr lang="nl-NL" sz="2000" dirty="0">
                          <a:effectLst/>
                        </a:rPr>
                        <a:t>OPL METHODE</a:t>
                      </a:r>
                      <a:r>
                        <a:rPr lang="nl-NL" sz="2000" b="0" dirty="0">
                          <a:effectLst/>
                        </a:rPr>
                        <a:t>: PROZESSÜBERWACHUNG DURCH MESSUNGEN</a:t>
                      </a:r>
                    </a:p>
                  </a:txBody>
                  <a:tcPr marL="68580" marR="68580" marT="0" marB="0">
                    <a:solidFill>
                      <a:schemeClr val="accent6"/>
                    </a:solidFill>
                  </a:tcPr>
                </a:tc>
                <a:extLst>
                  <a:ext uri="{0D108BD9-81ED-4DB2-BD59-A6C34878D82A}">
                    <a16:rowId xmlns:a16="http://schemas.microsoft.com/office/drawing/2014/main" val="4294135576"/>
                  </a:ext>
                </a:extLst>
              </a:tr>
            </a:tbl>
          </a:graphicData>
        </a:graphic>
      </p:graphicFrame>
      <p:sp>
        <p:nvSpPr>
          <p:cNvPr id="6" name="Rectangle 1"/>
          <p:cNvSpPr>
            <a:spLocks noChangeArrowheads="1"/>
          </p:cNvSpPr>
          <p:nvPr/>
        </p:nvSpPr>
        <p:spPr bwMode="auto">
          <a:xfrm>
            <a:off x="939733" y="2733191"/>
            <a:ext cx="14471717" cy="64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nl-NL"/>
          </a:p>
        </p:txBody>
      </p:sp>
      <p:graphicFrame>
        <p:nvGraphicFramePr>
          <p:cNvPr id="45" name="Tabel 44">
            <a:extLst>
              <a:ext uri="{FF2B5EF4-FFF2-40B4-BE49-F238E27FC236}">
                <a16:creationId xmlns:a16="http://schemas.microsoft.com/office/drawing/2014/main" id="{CFCFB462-54D5-4439-8E9C-A80D9A2949D9}"/>
              </a:ext>
            </a:extLst>
          </p:cNvPr>
          <p:cNvGraphicFramePr>
            <a:graphicFrameLocks noGrp="1"/>
          </p:cNvGraphicFramePr>
          <p:nvPr>
            <p:extLst>
              <p:ext uri="{D42A27DB-BD31-4B8C-83A1-F6EECF244321}">
                <p14:modId xmlns:p14="http://schemas.microsoft.com/office/powerpoint/2010/main" val="1574673876"/>
              </p:ext>
            </p:extLst>
          </p:nvPr>
        </p:nvGraphicFramePr>
        <p:xfrm>
          <a:off x="10610094" y="5366534"/>
          <a:ext cx="1581905" cy="822960"/>
        </p:xfrm>
        <a:graphic>
          <a:graphicData uri="http://schemas.openxmlformats.org/drawingml/2006/table">
            <a:tbl>
              <a:tblPr firstRow="1" firstCol="1" bandRow="1">
                <a:tableStyleId>{5C22544A-7EE6-4342-B048-85BDC9FD1C3A}</a:tableStyleId>
              </a:tblPr>
              <a:tblGrid>
                <a:gridCol w="1581905">
                  <a:extLst>
                    <a:ext uri="{9D8B030D-6E8A-4147-A177-3AD203B41FA5}">
                      <a16:colId xmlns:a16="http://schemas.microsoft.com/office/drawing/2014/main" val="890835676"/>
                    </a:ext>
                  </a:extLst>
                </a:gridCol>
              </a:tblGrid>
              <a:tr h="462635">
                <a:tc>
                  <a:txBody>
                    <a:bodyPr/>
                    <a:lstStyle/>
                    <a:p>
                      <a:pPr>
                        <a:spcAft>
                          <a:spcPts val="0"/>
                        </a:spcAft>
                      </a:pPr>
                      <a:r>
                        <a:rPr lang="nl-NL" b="0" i="1" dirty="0">
                          <a:effectLst/>
                        </a:rPr>
                        <a:t>Beschreibung auf der nächsten Seite</a:t>
                      </a:r>
                    </a:p>
                  </a:txBody>
                  <a:tcPr marL="68580" marR="68580" marT="0" marB="0">
                    <a:solidFill>
                      <a:schemeClr val="accent6"/>
                    </a:solidFill>
                  </a:tcPr>
                </a:tc>
                <a:extLst>
                  <a:ext uri="{0D108BD9-81ED-4DB2-BD59-A6C34878D82A}">
                    <a16:rowId xmlns:a16="http://schemas.microsoft.com/office/drawing/2014/main" val="3163864101"/>
                  </a:ext>
                </a:extLst>
              </a:tr>
            </a:tbl>
          </a:graphicData>
        </a:graphic>
      </p:graphicFrame>
    </p:spTree>
    <p:extLst>
      <p:ext uri="{BB962C8B-B14F-4D97-AF65-F5344CB8AC3E}">
        <p14:creationId xmlns:p14="http://schemas.microsoft.com/office/powerpoint/2010/main" val="404690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989849301"/>
              </p:ext>
            </p:extLst>
          </p:nvPr>
        </p:nvGraphicFramePr>
        <p:xfrm>
          <a:off x="2171700" y="1567700"/>
          <a:ext cx="8097715" cy="4404678"/>
        </p:xfrm>
        <a:graphic>
          <a:graphicData uri="http://schemas.openxmlformats.org/drawingml/2006/table">
            <a:tbl>
              <a:tblPr firstRow="1" firstCol="1" bandRow="1">
                <a:tableStyleId>{5C22544A-7EE6-4342-B048-85BDC9FD1C3A}</a:tableStyleId>
              </a:tblPr>
              <a:tblGrid>
                <a:gridCol w="8097715">
                  <a:extLst>
                    <a:ext uri="{9D8B030D-6E8A-4147-A177-3AD203B41FA5}">
                      <a16:colId xmlns:a16="http://schemas.microsoft.com/office/drawing/2014/main" val="2122810465"/>
                    </a:ext>
                  </a:extLst>
                </a:gridCol>
              </a:tblGrid>
              <a:tr h="3842327">
                <a:tc>
                  <a:txBody>
                    <a:bodyPr/>
                    <a:lstStyle/>
                    <a:p>
                      <a:pPr>
                        <a:lnSpc>
                          <a:spcPct val="107000"/>
                        </a:lnSpc>
                        <a:spcAft>
                          <a:spcPts val="0"/>
                        </a:spcAft>
                      </a:pPr>
                      <a:endParaRPr lang="nl-NL" sz="1100" dirty="0">
                        <a:effectLst/>
                      </a:endParaRPr>
                    </a:p>
                    <a:p>
                      <a:pPr>
                        <a:lnSpc>
                          <a:spcPct val="107000"/>
                        </a:lnSpc>
                        <a:spcAft>
                          <a:spcPts val="0"/>
                        </a:spcAft>
                      </a:pPr>
                      <a:r>
                        <a:rPr lang="nl-NL" sz="2000" dirty="0">
                          <a:effectLst/>
                        </a:rPr>
                        <a:t>BESCHREIBUNG</a:t>
                      </a:r>
                      <a:r>
                        <a:rPr lang="nl-NL" sz="1800" dirty="0">
                          <a:effectLst/>
                        </a:rPr>
                        <a:t>:  </a:t>
                      </a:r>
                    </a:p>
                    <a:p>
                      <a:pPr>
                        <a:lnSpc>
                          <a:spcPct val="107000"/>
                        </a:lnSpc>
                        <a:spcAft>
                          <a:spcPts val="0"/>
                        </a:spcAft>
                      </a:pPr>
                      <a:r>
                        <a:rPr lang="de-DE" sz="2000" dirty="0">
                          <a:effectLst/>
                        </a:rPr>
                        <a:t>Als </a:t>
                      </a:r>
                      <a:r>
                        <a:rPr lang="de-DE" sz="2000" dirty="0" err="1">
                          <a:effectLst/>
                        </a:rPr>
                        <a:t>Prozessbeobachter:in</a:t>
                      </a:r>
                      <a:r>
                        <a:rPr lang="de-DE" sz="2000" dirty="0">
                          <a:effectLst/>
                        </a:rPr>
                        <a:t> sind Sie für die korrekte Information des Vorstands verantwortlich. Sie kontrollieren auch den Prozess, wenn die Geschäftsführung nicht anwesend ist. </a:t>
                      </a:r>
                      <a:endParaRPr lang="nl-NL" sz="2000" dirty="0">
                        <a:effectLst/>
                      </a:endParaRPr>
                    </a:p>
                    <a:p>
                      <a:pPr>
                        <a:lnSpc>
                          <a:spcPct val="107000"/>
                        </a:lnSpc>
                        <a:spcAft>
                          <a:spcPts val="0"/>
                        </a:spcAft>
                      </a:pPr>
                      <a:r>
                        <a:rPr lang="de-DE" sz="2000" dirty="0">
                          <a:effectLst/>
                        </a:rPr>
                        <a:t>Die Geschäftsführung möchte am Ende des Arbeitstages Einblick in mehrere Leistungsindikatoren haben</a:t>
                      </a:r>
                      <a:r>
                        <a:rPr lang="nl-NL" sz="2000" dirty="0">
                          <a:effectLst/>
                        </a:rPr>
                        <a:t>: </a:t>
                      </a:r>
                      <a:endParaRPr lang="nl-NL" dirty="0"/>
                    </a:p>
                    <a:p>
                      <a:pPr marL="0" indent="0">
                        <a:lnSpc>
                          <a:spcPct val="107000"/>
                        </a:lnSpc>
                        <a:spcAft>
                          <a:spcPts val="0"/>
                        </a:spcAft>
                        <a:buNone/>
                      </a:pPr>
                      <a:r>
                        <a:rPr lang="nl-NL" sz="2000" dirty="0">
                          <a:effectLst/>
                        </a:rPr>
                        <a:t>1)</a:t>
                      </a:r>
                      <a:r>
                        <a:rPr lang="nl-NL" sz="2000" baseline="0" dirty="0">
                          <a:effectLst/>
                        </a:rPr>
                        <a:t> Anzahl der funktionierenden und abgelehnten Produkte</a:t>
                      </a:r>
                      <a:endParaRPr lang="nl-NL" sz="2000" dirty="0">
                        <a:effectLst/>
                      </a:endParaRPr>
                    </a:p>
                    <a:p>
                      <a:pPr marL="0" indent="0">
                        <a:lnSpc>
                          <a:spcPct val="107000"/>
                        </a:lnSpc>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dirty="0">
                          <a:effectLst/>
                        </a:rPr>
                        <a:t>2) Gesamtdauer (=Durchlaufzeit) des ersten funktionierenden Produkts</a:t>
                      </a:r>
                    </a:p>
                    <a:p>
                      <a:pPr marL="0" indent="0">
                        <a:lnSpc>
                          <a:spcPct val="107000"/>
                        </a:lnSpc>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000" dirty="0">
                          <a:effectLst/>
                        </a:rPr>
                        <a:t>3) Anzahl der Ausschussteile (alle Teile an den Tischen, die nicht in einen fertigen Kugelschreiber verbaut wurden, werden als Ausschuss betrachtet)</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nl-NL" sz="2000" dirty="0">
                        <a:effectLst/>
                      </a:endParaRPr>
                    </a:p>
                    <a:p>
                      <a:pPr>
                        <a:lnSpc>
                          <a:spcPct val="107000"/>
                        </a:lnSpc>
                        <a:spcAft>
                          <a:spcPts val="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Halten Sie diese Informationen auf einem A4-Blatt fest und übergeben Sie es am Ende des Arbeitstages der Geschäftsführung</a:t>
                      </a:r>
                    </a:p>
                  </a:txBody>
                  <a:tcPr marL="68580" marR="68580" marT="0" marB="0">
                    <a:solidFill>
                      <a:schemeClr val="accent6"/>
                    </a:solidFill>
                  </a:tcPr>
                </a:tc>
                <a:extLst>
                  <a:ext uri="{0D108BD9-81ED-4DB2-BD59-A6C34878D82A}">
                    <a16:rowId xmlns:a16="http://schemas.microsoft.com/office/drawing/2014/main" val="3061387111"/>
                  </a:ext>
                </a:extLst>
              </a:tr>
            </a:tbl>
          </a:graphicData>
        </a:graphic>
      </p:graphicFrame>
      <p:sp>
        <p:nvSpPr>
          <p:cNvPr id="3" name="Rectangle 1"/>
          <p:cNvSpPr>
            <a:spLocks noChangeArrowheads="1"/>
          </p:cNvSpPr>
          <p:nvPr/>
        </p:nvSpPr>
        <p:spPr bwMode="auto">
          <a:xfrm>
            <a:off x="3219450" y="2925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endParaRPr lang="nl-NL"/>
          </a:p>
        </p:txBody>
      </p:sp>
      <p:pic>
        <p:nvPicPr>
          <p:cNvPr id="4" name="Picture 9" descr="checklis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4" y="2600170"/>
            <a:ext cx="1284347" cy="14153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1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Users\UserW10\AppData\Local\Microsoft\Windows\INetCache\Content.MSO\72F01702.tmp"/>
          <p:cNvPicPr/>
          <p:nvPr/>
        </p:nvPicPr>
        <p:blipFill>
          <a:blip r:embed="rId2">
            <a:extLst>
              <a:ext uri="{28A0092B-C50C-407E-A947-70E740481C1C}">
                <a14:useLocalDpi xmlns:a14="http://schemas.microsoft.com/office/drawing/2010/main" val="0"/>
              </a:ext>
            </a:extLst>
          </a:blip>
          <a:srcRect/>
          <a:stretch>
            <a:fillRect/>
          </a:stretch>
        </p:blipFill>
        <p:spPr bwMode="auto">
          <a:xfrm>
            <a:off x="594085" y="2617369"/>
            <a:ext cx="1257081" cy="16226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699710421"/>
              </p:ext>
            </p:extLst>
          </p:nvPr>
        </p:nvGraphicFramePr>
        <p:xfrm>
          <a:off x="2171700" y="1237934"/>
          <a:ext cx="7655588" cy="1165412"/>
        </p:xfrm>
        <a:graphic>
          <a:graphicData uri="http://schemas.openxmlformats.org/drawingml/2006/table">
            <a:tbl>
              <a:tblPr firstRow="1" firstCol="1" bandRow="1">
                <a:tableStyleId>{5C22544A-7EE6-4342-B048-85BDC9FD1C3A}</a:tableStyleId>
              </a:tblPr>
              <a:tblGrid>
                <a:gridCol w="7655588">
                  <a:extLst>
                    <a:ext uri="{9D8B030D-6E8A-4147-A177-3AD203B41FA5}">
                      <a16:colId xmlns:a16="http://schemas.microsoft.com/office/drawing/2014/main" val="765799848"/>
                    </a:ext>
                  </a:extLst>
                </a:gridCol>
              </a:tblGrid>
              <a:tr h="1165412">
                <a:tc>
                  <a:txBody>
                    <a:bodyPr/>
                    <a:lstStyle/>
                    <a:p>
                      <a:pPr>
                        <a:lnSpc>
                          <a:spcPct val="107000"/>
                        </a:lnSpc>
                        <a:spcAft>
                          <a:spcPts val="0"/>
                        </a:spcAft>
                        <a:tabLst>
                          <a:tab pos="1206500" algn="l"/>
                        </a:tabLst>
                      </a:pPr>
                      <a:r>
                        <a:rPr lang="nl-NL" sz="2000" dirty="0">
                          <a:effectLst/>
                        </a:rPr>
                        <a:t> </a:t>
                      </a:r>
                      <a:endParaRPr lang="nl-NL" sz="1100" dirty="0">
                        <a:effectLst/>
                      </a:endParaRPr>
                    </a:p>
                    <a:p>
                      <a:pPr algn="ctr">
                        <a:lnSpc>
                          <a:spcPct val="107000"/>
                        </a:lnSpc>
                        <a:spcAft>
                          <a:spcPts val="0"/>
                        </a:spcAft>
                        <a:tabLst>
                          <a:tab pos="1206500" algn="l"/>
                        </a:tabLst>
                      </a:pPr>
                      <a:r>
                        <a:rPr lang="nl-NL" sz="2400" dirty="0">
                          <a:effectLst/>
                        </a:rPr>
                        <a:t>ROLLE                                                                          NUMMER 9  </a:t>
                      </a:r>
                    </a:p>
                    <a:p>
                      <a:pPr algn="ctr">
                        <a:lnSpc>
                          <a:spcPct val="107000"/>
                        </a:lnSpc>
                        <a:spcAft>
                          <a:spcPts val="0"/>
                        </a:spcAft>
                      </a:pPr>
                      <a:r>
                        <a:rPr lang="nl-NL" sz="2000" dirty="0">
                          <a:effectLst/>
                        </a:rPr>
                        <a:t>OPL METHODE :</a:t>
                      </a:r>
                      <a:r>
                        <a:rPr lang="nl-NL" sz="2000" baseline="0" dirty="0">
                          <a:effectLst/>
                        </a:rPr>
                        <a:t> </a:t>
                      </a:r>
                      <a:r>
                        <a:rPr lang="nl-NL" sz="2000" b="0" baseline="0" dirty="0">
                          <a:effectLst/>
                        </a:rPr>
                        <a:t>GESCHÄFTSFÜHRUNG/SPIELLEITUNG</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3509558402"/>
                  </a:ext>
                </a:extLst>
              </a:tr>
            </a:tbl>
          </a:graphicData>
        </a:graphic>
      </p:graphicFrame>
      <p:graphicFrame>
        <p:nvGraphicFramePr>
          <p:cNvPr id="4" name="Tabel 3"/>
          <p:cNvGraphicFramePr>
            <a:graphicFrameLocks noGrp="1"/>
          </p:cNvGraphicFramePr>
          <p:nvPr>
            <p:extLst>
              <p:ext uri="{D42A27DB-BD31-4B8C-83A1-F6EECF244321}">
                <p14:modId xmlns:p14="http://schemas.microsoft.com/office/powerpoint/2010/main" val="4047595653"/>
              </p:ext>
            </p:extLst>
          </p:nvPr>
        </p:nvGraphicFramePr>
        <p:xfrm>
          <a:off x="2171700" y="2457450"/>
          <a:ext cx="9674469" cy="3684207"/>
        </p:xfrm>
        <a:graphic>
          <a:graphicData uri="http://schemas.openxmlformats.org/drawingml/2006/table">
            <a:tbl>
              <a:tblPr firstRow="1" firstCol="1" bandRow="1">
                <a:tableStyleId>{5C22544A-7EE6-4342-B048-85BDC9FD1C3A}</a:tableStyleId>
              </a:tblPr>
              <a:tblGrid>
                <a:gridCol w="9674469">
                  <a:extLst>
                    <a:ext uri="{9D8B030D-6E8A-4147-A177-3AD203B41FA5}">
                      <a16:colId xmlns:a16="http://schemas.microsoft.com/office/drawing/2014/main" val="497711287"/>
                    </a:ext>
                  </a:extLst>
                </a:gridCol>
              </a:tblGrid>
              <a:tr h="3358887">
                <a:tc>
                  <a:txBody>
                    <a:bodyPr/>
                    <a:lstStyle/>
                    <a:p>
                      <a:pPr>
                        <a:lnSpc>
                          <a:spcPct val="107000"/>
                        </a:lnSpc>
                        <a:spcAft>
                          <a:spcPts val="0"/>
                        </a:spcAft>
                        <a:tabLst>
                          <a:tab pos="3994150" algn="l"/>
                        </a:tabLst>
                      </a:pPr>
                      <a:endParaRPr lang="nl-NL" sz="1100" dirty="0">
                        <a:effectLst/>
                      </a:endParaRPr>
                    </a:p>
                    <a:p>
                      <a:pPr>
                        <a:lnSpc>
                          <a:spcPct val="107000"/>
                        </a:lnSpc>
                        <a:spcAft>
                          <a:spcPts val="0"/>
                        </a:spcAft>
                      </a:pPr>
                      <a:r>
                        <a:rPr lang="de-DE" sz="2400" dirty="0">
                          <a:effectLst/>
                        </a:rPr>
                        <a:t>Als Geschäftsführung werben Sie für dieses neue Produkt, DEN Kugelschreiber. Sie besuchen potenzielle Kundschaft und halten guten Kontakt zu bestehender Kundschaft. Sie investieren in sie und besuchen sie regelmäßig. Der Prozessbeobachter oder die Prozessbeobachterin übernimmt dann Ihre Aufgaben. Sie bitten am Ende des Arbeitstages um Feedback. Sie fördern die kontinuierliche Verbesserung bei allen Mitarbeitenden. Sie erhalten Raum für die Umsetzung von Verbesserungen (=Vorbereitungszeit).</a:t>
                      </a:r>
                      <a:r>
                        <a:rPr lang="nl-NL" sz="2400" dirty="0">
                          <a:effectLst/>
                        </a:rPr>
                        <a:t>                                                                                                                                                                                                             </a:t>
                      </a:r>
                      <a:r>
                        <a:rPr lang="nl-NL" sz="2400" b="0" i="1" dirty="0">
                          <a:effectLst/>
                        </a:rPr>
                        <a:t>siehe nächste Seite</a:t>
                      </a:r>
                    </a:p>
                  </a:txBody>
                  <a:tcPr marL="68580" marR="68580" marT="0" marB="0">
                    <a:solidFill>
                      <a:schemeClr val="accent6"/>
                    </a:solidFill>
                  </a:tcPr>
                </a:tc>
                <a:extLst>
                  <a:ext uri="{0D108BD9-81ED-4DB2-BD59-A6C34878D82A}">
                    <a16:rowId xmlns:a16="http://schemas.microsoft.com/office/drawing/2014/main" val="1079014676"/>
                  </a:ext>
                </a:extLst>
              </a:tr>
            </a:tbl>
          </a:graphicData>
        </a:graphic>
      </p:graphicFrame>
      <p:sp>
        <p:nvSpPr>
          <p:cNvPr id="5" name="Rectangle 1"/>
          <p:cNvSpPr>
            <a:spLocks noChangeArrowheads="1"/>
          </p:cNvSpPr>
          <p:nvPr/>
        </p:nvSpPr>
        <p:spPr bwMode="auto">
          <a:xfrm>
            <a:off x="1546961" y="3167065"/>
            <a:ext cx="166766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994150" algn="l"/>
              </a:tabLst>
              <a:defRPr>
                <a:solidFill>
                  <a:schemeClr val="tx1"/>
                </a:solidFill>
                <a:latin typeface="Arial" panose="020B0604020202020204" pitchFamily="34" charset="0"/>
              </a:defRPr>
            </a:lvl1pPr>
            <a:lvl2pPr eaLnBrk="0" fontAlgn="base" hangingPunct="0">
              <a:spcBef>
                <a:spcPct val="0"/>
              </a:spcBef>
              <a:spcAft>
                <a:spcPct val="0"/>
              </a:spcAft>
              <a:tabLst>
                <a:tab pos="3994150" algn="l"/>
              </a:tabLst>
              <a:defRPr>
                <a:solidFill>
                  <a:schemeClr val="tx1"/>
                </a:solidFill>
                <a:latin typeface="Arial" panose="020B0604020202020204" pitchFamily="34" charset="0"/>
              </a:defRPr>
            </a:lvl2pPr>
            <a:lvl3pPr eaLnBrk="0" fontAlgn="base" hangingPunct="0">
              <a:spcBef>
                <a:spcPct val="0"/>
              </a:spcBef>
              <a:spcAft>
                <a:spcPct val="0"/>
              </a:spcAft>
              <a:tabLst>
                <a:tab pos="3994150" algn="l"/>
              </a:tabLst>
              <a:defRPr>
                <a:solidFill>
                  <a:schemeClr val="tx1"/>
                </a:solidFill>
                <a:latin typeface="Arial" panose="020B0604020202020204" pitchFamily="34" charset="0"/>
              </a:defRPr>
            </a:lvl3pPr>
            <a:lvl4pPr eaLnBrk="0" fontAlgn="base" hangingPunct="0">
              <a:spcBef>
                <a:spcPct val="0"/>
              </a:spcBef>
              <a:spcAft>
                <a:spcPct val="0"/>
              </a:spcAft>
              <a:tabLst>
                <a:tab pos="3994150" algn="l"/>
              </a:tabLst>
              <a:defRPr>
                <a:solidFill>
                  <a:schemeClr val="tx1"/>
                </a:solidFill>
                <a:latin typeface="Arial" panose="020B0604020202020204" pitchFamily="34" charset="0"/>
              </a:defRPr>
            </a:lvl4pPr>
            <a:lvl5pPr eaLnBrk="0" fontAlgn="base" hangingPunct="0">
              <a:spcBef>
                <a:spcPct val="0"/>
              </a:spcBef>
              <a:spcAft>
                <a:spcPct val="0"/>
              </a:spcAft>
              <a:tabLst>
                <a:tab pos="3994150" algn="l"/>
              </a:tabLst>
              <a:defRPr>
                <a:solidFill>
                  <a:schemeClr val="tx1"/>
                </a:solidFill>
                <a:latin typeface="Arial" panose="020B0604020202020204" pitchFamily="34" charset="0"/>
              </a:defRPr>
            </a:lvl5pPr>
            <a:lvl6pPr eaLnBrk="0" fontAlgn="base" hangingPunct="0">
              <a:spcBef>
                <a:spcPct val="0"/>
              </a:spcBef>
              <a:spcAft>
                <a:spcPct val="0"/>
              </a:spcAft>
              <a:tabLst>
                <a:tab pos="3994150" algn="l"/>
              </a:tabLst>
              <a:defRPr>
                <a:solidFill>
                  <a:schemeClr val="tx1"/>
                </a:solidFill>
                <a:latin typeface="Arial" panose="020B0604020202020204" pitchFamily="34" charset="0"/>
              </a:defRPr>
            </a:lvl6pPr>
            <a:lvl7pPr eaLnBrk="0" fontAlgn="base" hangingPunct="0">
              <a:spcBef>
                <a:spcPct val="0"/>
              </a:spcBef>
              <a:spcAft>
                <a:spcPct val="0"/>
              </a:spcAft>
              <a:tabLst>
                <a:tab pos="3994150" algn="l"/>
              </a:tabLst>
              <a:defRPr>
                <a:solidFill>
                  <a:schemeClr val="tx1"/>
                </a:solidFill>
                <a:latin typeface="Arial" panose="020B0604020202020204" pitchFamily="34" charset="0"/>
              </a:defRPr>
            </a:lvl7pPr>
            <a:lvl8pPr eaLnBrk="0" fontAlgn="base" hangingPunct="0">
              <a:spcBef>
                <a:spcPct val="0"/>
              </a:spcBef>
              <a:spcAft>
                <a:spcPct val="0"/>
              </a:spcAft>
              <a:tabLst>
                <a:tab pos="3994150" algn="l"/>
              </a:tabLst>
              <a:defRPr>
                <a:solidFill>
                  <a:schemeClr val="tx1"/>
                </a:solidFill>
                <a:latin typeface="Arial" panose="020B0604020202020204" pitchFamily="34" charset="0"/>
              </a:defRPr>
            </a:lvl8pPr>
            <a:lvl9pPr eaLnBrk="0" fontAlgn="base" hangingPunct="0">
              <a:spcBef>
                <a:spcPct val="0"/>
              </a:spcBef>
              <a:spcAft>
                <a:spcPct val="0"/>
              </a:spcAft>
              <a:tabLst>
                <a:tab pos="3994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994150" algn="l"/>
              </a:tabLst>
            </a:pP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5350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3916773052"/>
              </p:ext>
            </p:extLst>
          </p:nvPr>
        </p:nvGraphicFramePr>
        <p:xfrm>
          <a:off x="2171701" y="1292037"/>
          <a:ext cx="7524958" cy="838214"/>
        </p:xfrm>
        <a:graphic>
          <a:graphicData uri="http://schemas.openxmlformats.org/drawingml/2006/table">
            <a:tbl>
              <a:tblPr firstRow="1" firstCol="1" bandRow="1">
                <a:tableStyleId>{5C22544A-7EE6-4342-B048-85BDC9FD1C3A}</a:tableStyleId>
              </a:tblPr>
              <a:tblGrid>
                <a:gridCol w="7524958">
                  <a:extLst>
                    <a:ext uri="{9D8B030D-6E8A-4147-A177-3AD203B41FA5}">
                      <a16:colId xmlns:a16="http://schemas.microsoft.com/office/drawing/2014/main" val="765799848"/>
                    </a:ext>
                  </a:extLst>
                </a:gridCol>
              </a:tblGrid>
              <a:tr h="838214">
                <a:tc>
                  <a:txBody>
                    <a:bodyPr/>
                    <a:lstStyle/>
                    <a:p>
                      <a:pPr algn="ctr">
                        <a:lnSpc>
                          <a:spcPct val="107000"/>
                        </a:lnSpc>
                        <a:spcAft>
                          <a:spcPts val="0"/>
                        </a:spcAft>
                        <a:tabLst>
                          <a:tab pos="1206500" algn="l"/>
                        </a:tabLst>
                      </a:pPr>
                      <a:r>
                        <a:rPr lang="nl-NL" sz="2000" dirty="0">
                          <a:effectLst/>
                        </a:rPr>
                        <a:t> </a:t>
                      </a:r>
                      <a:r>
                        <a:rPr lang="nl-NL" sz="2400" dirty="0">
                          <a:effectLst/>
                        </a:rPr>
                        <a:t>ROLLE                                                                    NUMMER 9   </a:t>
                      </a:r>
                    </a:p>
                    <a:p>
                      <a:pPr algn="ctr">
                        <a:lnSpc>
                          <a:spcPct val="107000"/>
                        </a:lnSpc>
                        <a:spcAft>
                          <a:spcPts val="0"/>
                        </a:spcAft>
                      </a:pPr>
                      <a:r>
                        <a:rPr lang="nl-NL" sz="2000" dirty="0">
                          <a:effectLst/>
                        </a:rPr>
                        <a:t>OPL METHODE:</a:t>
                      </a:r>
                      <a:r>
                        <a:rPr lang="nl-NL" sz="2000" baseline="0" dirty="0">
                          <a:effectLst/>
                        </a:rPr>
                        <a:t> </a:t>
                      </a:r>
                      <a:r>
                        <a:rPr lang="nl-NL" sz="2000" b="0" baseline="0" dirty="0">
                          <a:effectLst/>
                        </a:rPr>
                        <a:t>Geschäftsführung/Spielleitung</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3509558402"/>
                  </a:ext>
                </a:extLst>
              </a:tr>
            </a:tbl>
          </a:graphicData>
        </a:graphic>
      </p:graphicFrame>
      <p:graphicFrame>
        <p:nvGraphicFramePr>
          <p:cNvPr id="4" name="Tabel 3"/>
          <p:cNvGraphicFramePr>
            <a:graphicFrameLocks noGrp="1"/>
          </p:cNvGraphicFramePr>
          <p:nvPr>
            <p:extLst>
              <p:ext uri="{D42A27DB-BD31-4B8C-83A1-F6EECF244321}">
                <p14:modId xmlns:p14="http://schemas.microsoft.com/office/powerpoint/2010/main" val="416183547"/>
              </p:ext>
            </p:extLst>
          </p:nvPr>
        </p:nvGraphicFramePr>
        <p:xfrm>
          <a:off x="2171701" y="2245895"/>
          <a:ext cx="9554726" cy="3531909"/>
        </p:xfrm>
        <a:graphic>
          <a:graphicData uri="http://schemas.openxmlformats.org/drawingml/2006/table">
            <a:tbl>
              <a:tblPr firstRow="1" firstCol="1" bandRow="1">
                <a:tableStyleId>{5C22544A-7EE6-4342-B048-85BDC9FD1C3A}</a:tableStyleId>
              </a:tblPr>
              <a:tblGrid>
                <a:gridCol w="9554726">
                  <a:extLst>
                    <a:ext uri="{9D8B030D-6E8A-4147-A177-3AD203B41FA5}">
                      <a16:colId xmlns:a16="http://schemas.microsoft.com/office/drawing/2014/main" val="497711287"/>
                    </a:ext>
                  </a:extLst>
                </a:gridCol>
              </a:tblGrid>
              <a:tr h="3531909">
                <a:tc>
                  <a:txBody>
                    <a:bodyPr/>
                    <a:lstStyle/>
                    <a:p>
                      <a:pPr>
                        <a:lnSpc>
                          <a:spcPct val="107000"/>
                        </a:lnSpc>
                        <a:spcAft>
                          <a:spcPts val="0"/>
                        </a:spcAft>
                        <a:tabLst>
                          <a:tab pos="3994150" algn="l"/>
                        </a:tabLst>
                      </a:pPr>
                      <a:endParaRPr lang="nl-NL" sz="1100" dirty="0">
                        <a:effectLst/>
                      </a:endParaRPr>
                    </a:p>
                    <a:p>
                      <a:pPr>
                        <a:lnSpc>
                          <a:spcPct val="107000"/>
                        </a:lnSpc>
                        <a:spcAft>
                          <a:spcPts val="0"/>
                        </a:spcAft>
                      </a:pPr>
                      <a:r>
                        <a:rPr lang="nl-NL" sz="2400" baseline="0" dirty="0">
                          <a:effectLst/>
                        </a:rPr>
                        <a:t>Nach jedem Arbeitstag wird die Spielleitung die Ergebnisse besprechen. </a:t>
                      </a:r>
                    </a:p>
                    <a:p>
                      <a:pPr>
                        <a:lnSpc>
                          <a:spcPct val="107000"/>
                        </a:lnSpc>
                        <a:spcAft>
                          <a:spcPts val="0"/>
                        </a:spcAft>
                      </a:pPr>
                      <a:r>
                        <a:rPr lang="nl-NL" sz="2400" b="1" kern="1200" baseline="0" dirty="0">
                          <a:solidFill>
                            <a:schemeClr val="lt1"/>
                          </a:solidFill>
                          <a:effectLst/>
                          <a:latin typeface="+mn-lt"/>
                          <a:ea typeface="+mn-ea"/>
                          <a:cs typeface="+mn-cs"/>
                        </a:rPr>
                        <a:t>Die wichtigsten Leistungsindikatoren sind</a:t>
                      </a:r>
                      <a:r>
                        <a:rPr lang="nl-NL" sz="2400" b="1" kern="1200" baseline="0" dirty="0">
                          <a:solidFill>
                            <a:schemeClr val="lt1"/>
                          </a:solidFill>
                          <a:effectLst/>
                          <a:highlight>
                            <a:srgbClr val="FFFF00"/>
                          </a:highlight>
                          <a:latin typeface="+mn-lt"/>
                          <a:ea typeface="+mn-ea"/>
                          <a:cs typeface="+mn-cs"/>
                        </a:rPr>
                        <a:t> </a:t>
                      </a:r>
                      <a:endParaRPr lang="nl-NL" sz="2400" b="1" kern="1200" dirty="0">
                        <a:solidFill>
                          <a:schemeClr val="lt1"/>
                        </a:solidFill>
                        <a:effectLst/>
                        <a:highlight>
                          <a:srgbClr val="FFFF00"/>
                        </a:highlight>
                        <a:latin typeface="+mn-lt"/>
                        <a:ea typeface="+mn-ea"/>
                        <a:cs typeface="+mn-cs"/>
                      </a:endParaRPr>
                    </a:p>
                    <a:p>
                      <a:r>
                        <a:rPr lang="nl-NL" sz="2400" b="1" kern="1200" dirty="0">
                          <a:solidFill>
                            <a:schemeClr val="lt1"/>
                          </a:solidFill>
                          <a:effectLst/>
                          <a:latin typeface="+mn-lt"/>
                          <a:ea typeface="+mn-ea"/>
                          <a:cs typeface="+mn-cs"/>
                        </a:rPr>
                        <a:t>- Zeit für die Produktion des 1. funktionierenden Kugelschreibers</a:t>
                      </a:r>
                    </a:p>
                    <a:p>
                      <a:r>
                        <a:rPr lang="nl-NL" sz="2400" b="1" kern="1200" dirty="0">
                          <a:solidFill>
                            <a:schemeClr val="lt1"/>
                          </a:solidFill>
                          <a:effectLst/>
                          <a:latin typeface="+mn-lt"/>
                          <a:ea typeface="+mn-ea"/>
                          <a:cs typeface="+mn-cs"/>
                        </a:rPr>
                        <a:t>- Anzahl der funktionierenden Kugelschreiber bei der Kundschaft</a:t>
                      </a:r>
                    </a:p>
                    <a:p>
                      <a:r>
                        <a:rPr lang="nl-NL" sz="2400" b="1" kern="1200" dirty="0">
                          <a:solidFill>
                            <a:schemeClr val="lt1"/>
                          </a:solidFill>
                          <a:effectLst/>
                          <a:latin typeface="+mn-lt"/>
                          <a:ea typeface="+mn-ea"/>
                          <a:cs typeface="+mn-cs"/>
                        </a:rPr>
                        <a:t>- Anzahl der fehlerhaften Kugelschreiber</a:t>
                      </a:r>
                    </a:p>
                    <a:p>
                      <a:r>
                        <a:rPr lang="nl-NL" sz="2400" b="1" kern="1200" dirty="0">
                          <a:solidFill>
                            <a:schemeClr val="lt1"/>
                          </a:solidFill>
                          <a:effectLst/>
                          <a:latin typeface="+mn-lt"/>
                          <a:ea typeface="+mn-ea"/>
                          <a:cs typeface="+mn-cs"/>
                        </a:rPr>
                        <a:t>- Anzahl der Halbfertigprodukte im Prozess</a:t>
                      </a:r>
                    </a:p>
                    <a:p>
                      <a:pPr marL="0" indent="0">
                        <a:buFontTx/>
                        <a:buNone/>
                      </a:pPr>
                      <a:r>
                        <a:rPr lang="nl-NL" sz="2400" b="1" kern="1200" dirty="0">
                          <a:solidFill>
                            <a:schemeClr val="lt1"/>
                          </a:solidFill>
                          <a:effectLst/>
                          <a:latin typeface="+mn-lt"/>
                          <a:ea typeface="+mn-ea"/>
                          <a:cs typeface="+mn-cs"/>
                        </a:rPr>
                        <a:t>- Bearbeitungszeit pro Teil des Kugelschreibers</a:t>
                      </a:r>
                      <a:endParaRPr lang="nl-NL" sz="2400" b="1" kern="1200" baseline="0" dirty="0">
                        <a:solidFill>
                          <a:schemeClr val="lt1"/>
                        </a:solidFill>
                        <a:effectLst/>
                        <a:latin typeface="+mn-lt"/>
                        <a:ea typeface="+mn-ea"/>
                        <a:cs typeface="+mn-cs"/>
                      </a:endParaRPr>
                    </a:p>
                    <a:p>
                      <a:pPr marL="0" indent="0">
                        <a:buFontTx/>
                        <a:buNone/>
                      </a:pPr>
                      <a:r>
                        <a:rPr lang="nl-NL" sz="2400" b="1" kern="1200" baseline="0" dirty="0">
                          <a:solidFill>
                            <a:schemeClr val="lt1"/>
                          </a:solidFill>
                          <a:effectLst/>
                          <a:latin typeface="+mn-lt"/>
                          <a:ea typeface="+mn-ea"/>
                          <a:cs typeface="+mn-cs"/>
                        </a:rPr>
                        <a:t>- Kundschaftszufriedenheit (in Zahlen)</a:t>
                      </a:r>
                    </a:p>
                    <a:p>
                      <a:pPr marL="0" indent="0">
                        <a:buFontTx/>
                        <a:buNone/>
                      </a:pPr>
                      <a:r>
                        <a:rPr lang="nl-NL" sz="2400" b="1" kern="1200" baseline="0" dirty="0">
                          <a:solidFill>
                            <a:schemeClr val="lt1"/>
                          </a:solidFill>
                          <a:effectLst/>
                          <a:latin typeface="+mn-lt"/>
                          <a:ea typeface="+mn-ea"/>
                          <a:cs typeface="+mn-cs"/>
                        </a:rPr>
                        <a:t>- Mitarbeitendenzufriedenheit (in Zahlen)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079014676"/>
                  </a:ext>
                </a:extLst>
              </a:tr>
            </a:tbl>
          </a:graphicData>
        </a:graphic>
      </p:graphicFrame>
      <p:sp>
        <p:nvSpPr>
          <p:cNvPr id="5" name="Rectangle 1"/>
          <p:cNvSpPr>
            <a:spLocks noChangeArrowheads="1"/>
          </p:cNvSpPr>
          <p:nvPr/>
        </p:nvSpPr>
        <p:spPr bwMode="auto">
          <a:xfrm>
            <a:off x="1546961" y="3167065"/>
            <a:ext cx="166766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994150" algn="l"/>
              </a:tabLst>
              <a:defRPr>
                <a:solidFill>
                  <a:schemeClr val="tx1"/>
                </a:solidFill>
                <a:latin typeface="Arial" panose="020B0604020202020204" pitchFamily="34" charset="0"/>
              </a:defRPr>
            </a:lvl1pPr>
            <a:lvl2pPr eaLnBrk="0" fontAlgn="base" hangingPunct="0">
              <a:spcBef>
                <a:spcPct val="0"/>
              </a:spcBef>
              <a:spcAft>
                <a:spcPct val="0"/>
              </a:spcAft>
              <a:tabLst>
                <a:tab pos="3994150" algn="l"/>
              </a:tabLst>
              <a:defRPr>
                <a:solidFill>
                  <a:schemeClr val="tx1"/>
                </a:solidFill>
                <a:latin typeface="Arial" panose="020B0604020202020204" pitchFamily="34" charset="0"/>
              </a:defRPr>
            </a:lvl2pPr>
            <a:lvl3pPr eaLnBrk="0" fontAlgn="base" hangingPunct="0">
              <a:spcBef>
                <a:spcPct val="0"/>
              </a:spcBef>
              <a:spcAft>
                <a:spcPct val="0"/>
              </a:spcAft>
              <a:tabLst>
                <a:tab pos="3994150" algn="l"/>
              </a:tabLst>
              <a:defRPr>
                <a:solidFill>
                  <a:schemeClr val="tx1"/>
                </a:solidFill>
                <a:latin typeface="Arial" panose="020B0604020202020204" pitchFamily="34" charset="0"/>
              </a:defRPr>
            </a:lvl3pPr>
            <a:lvl4pPr eaLnBrk="0" fontAlgn="base" hangingPunct="0">
              <a:spcBef>
                <a:spcPct val="0"/>
              </a:spcBef>
              <a:spcAft>
                <a:spcPct val="0"/>
              </a:spcAft>
              <a:tabLst>
                <a:tab pos="3994150" algn="l"/>
              </a:tabLst>
              <a:defRPr>
                <a:solidFill>
                  <a:schemeClr val="tx1"/>
                </a:solidFill>
                <a:latin typeface="Arial" panose="020B0604020202020204" pitchFamily="34" charset="0"/>
              </a:defRPr>
            </a:lvl4pPr>
            <a:lvl5pPr eaLnBrk="0" fontAlgn="base" hangingPunct="0">
              <a:spcBef>
                <a:spcPct val="0"/>
              </a:spcBef>
              <a:spcAft>
                <a:spcPct val="0"/>
              </a:spcAft>
              <a:tabLst>
                <a:tab pos="3994150" algn="l"/>
              </a:tabLst>
              <a:defRPr>
                <a:solidFill>
                  <a:schemeClr val="tx1"/>
                </a:solidFill>
                <a:latin typeface="Arial" panose="020B0604020202020204" pitchFamily="34" charset="0"/>
              </a:defRPr>
            </a:lvl5pPr>
            <a:lvl6pPr eaLnBrk="0" fontAlgn="base" hangingPunct="0">
              <a:spcBef>
                <a:spcPct val="0"/>
              </a:spcBef>
              <a:spcAft>
                <a:spcPct val="0"/>
              </a:spcAft>
              <a:tabLst>
                <a:tab pos="3994150" algn="l"/>
              </a:tabLst>
              <a:defRPr>
                <a:solidFill>
                  <a:schemeClr val="tx1"/>
                </a:solidFill>
                <a:latin typeface="Arial" panose="020B0604020202020204" pitchFamily="34" charset="0"/>
              </a:defRPr>
            </a:lvl6pPr>
            <a:lvl7pPr eaLnBrk="0" fontAlgn="base" hangingPunct="0">
              <a:spcBef>
                <a:spcPct val="0"/>
              </a:spcBef>
              <a:spcAft>
                <a:spcPct val="0"/>
              </a:spcAft>
              <a:tabLst>
                <a:tab pos="3994150" algn="l"/>
              </a:tabLst>
              <a:defRPr>
                <a:solidFill>
                  <a:schemeClr val="tx1"/>
                </a:solidFill>
                <a:latin typeface="Arial" panose="020B0604020202020204" pitchFamily="34" charset="0"/>
              </a:defRPr>
            </a:lvl7pPr>
            <a:lvl8pPr eaLnBrk="0" fontAlgn="base" hangingPunct="0">
              <a:spcBef>
                <a:spcPct val="0"/>
              </a:spcBef>
              <a:spcAft>
                <a:spcPct val="0"/>
              </a:spcAft>
              <a:tabLst>
                <a:tab pos="3994150" algn="l"/>
              </a:tabLst>
              <a:defRPr>
                <a:solidFill>
                  <a:schemeClr val="tx1"/>
                </a:solidFill>
                <a:latin typeface="Arial" panose="020B0604020202020204" pitchFamily="34" charset="0"/>
              </a:defRPr>
            </a:lvl8pPr>
            <a:lvl9pPr eaLnBrk="0" fontAlgn="base" hangingPunct="0">
              <a:spcBef>
                <a:spcPct val="0"/>
              </a:spcBef>
              <a:spcAft>
                <a:spcPct val="0"/>
              </a:spcAft>
              <a:tabLst>
                <a:tab pos="3994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994150" algn="l"/>
              </a:tabLst>
            </a:pP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0772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7939520"/>
              </p:ext>
            </p:extLst>
          </p:nvPr>
        </p:nvGraphicFramePr>
        <p:xfrm>
          <a:off x="2171700" y="1292037"/>
          <a:ext cx="7655587" cy="838214"/>
        </p:xfrm>
        <a:graphic>
          <a:graphicData uri="http://schemas.openxmlformats.org/drawingml/2006/table">
            <a:tbl>
              <a:tblPr firstRow="1" firstCol="1" bandRow="1">
                <a:tableStyleId>{5C22544A-7EE6-4342-B048-85BDC9FD1C3A}</a:tableStyleId>
              </a:tblPr>
              <a:tblGrid>
                <a:gridCol w="7655587">
                  <a:extLst>
                    <a:ext uri="{9D8B030D-6E8A-4147-A177-3AD203B41FA5}">
                      <a16:colId xmlns:a16="http://schemas.microsoft.com/office/drawing/2014/main" val="765799848"/>
                    </a:ext>
                  </a:extLst>
                </a:gridCol>
              </a:tblGrid>
              <a:tr h="838214">
                <a:tc>
                  <a:txBody>
                    <a:bodyPr/>
                    <a:lstStyle/>
                    <a:p>
                      <a:pPr algn="ctr">
                        <a:lnSpc>
                          <a:spcPct val="107000"/>
                        </a:lnSpc>
                        <a:spcAft>
                          <a:spcPts val="0"/>
                        </a:spcAft>
                        <a:tabLst>
                          <a:tab pos="1206500" algn="l"/>
                        </a:tabLst>
                      </a:pPr>
                      <a:r>
                        <a:rPr lang="nl-NL" sz="2000" dirty="0">
                          <a:effectLst/>
                        </a:rPr>
                        <a:t> </a:t>
                      </a:r>
                      <a:r>
                        <a:rPr lang="nl-NL" sz="2400" dirty="0">
                          <a:effectLst/>
                        </a:rPr>
                        <a:t>ROLLE                                                                     NUMMER 10   </a:t>
                      </a:r>
                    </a:p>
                    <a:p>
                      <a:pPr algn="ctr">
                        <a:lnSpc>
                          <a:spcPct val="107000"/>
                        </a:lnSpc>
                        <a:spcAft>
                          <a:spcPts val="0"/>
                        </a:spcAft>
                      </a:pPr>
                      <a:r>
                        <a:rPr lang="nl-NL" sz="2000" dirty="0">
                          <a:effectLst/>
                        </a:rPr>
                        <a:t>OPL METHODE:</a:t>
                      </a:r>
                      <a:r>
                        <a:rPr lang="nl-NL" sz="2000" baseline="0" dirty="0">
                          <a:effectLst/>
                        </a:rPr>
                        <a:t> </a:t>
                      </a:r>
                      <a:r>
                        <a:rPr lang="nl-NL" sz="2000" b="0" baseline="0" dirty="0">
                          <a:effectLst/>
                        </a:rPr>
                        <a:t>BEOBACHTENDE PERSONEN</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3509558402"/>
                  </a:ext>
                </a:extLst>
              </a:tr>
            </a:tbl>
          </a:graphicData>
        </a:graphic>
      </p:graphicFrame>
      <p:graphicFrame>
        <p:nvGraphicFramePr>
          <p:cNvPr id="4" name="Tabel 3"/>
          <p:cNvGraphicFramePr>
            <a:graphicFrameLocks noGrp="1"/>
          </p:cNvGraphicFramePr>
          <p:nvPr>
            <p:extLst>
              <p:ext uri="{D42A27DB-BD31-4B8C-83A1-F6EECF244321}">
                <p14:modId xmlns:p14="http://schemas.microsoft.com/office/powerpoint/2010/main" val="1049107665"/>
              </p:ext>
            </p:extLst>
          </p:nvPr>
        </p:nvGraphicFramePr>
        <p:xfrm>
          <a:off x="1222130" y="2130251"/>
          <a:ext cx="9554726" cy="3522409"/>
        </p:xfrm>
        <a:graphic>
          <a:graphicData uri="http://schemas.openxmlformats.org/drawingml/2006/table">
            <a:tbl>
              <a:tblPr firstRow="1" firstCol="1" bandRow="1">
                <a:tableStyleId>{5C22544A-7EE6-4342-B048-85BDC9FD1C3A}</a:tableStyleId>
              </a:tblPr>
              <a:tblGrid>
                <a:gridCol w="9554726">
                  <a:extLst>
                    <a:ext uri="{9D8B030D-6E8A-4147-A177-3AD203B41FA5}">
                      <a16:colId xmlns:a16="http://schemas.microsoft.com/office/drawing/2014/main" val="497711287"/>
                    </a:ext>
                  </a:extLst>
                </a:gridCol>
              </a:tblGrid>
              <a:tr h="3336790">
                <a:tc>
                  <a:txBody>
                    <a:bodyPr/>
                    <a:lstStyle/>
                    <a:p>
                      <a:pPr>
                        <a:lnSpc>
                          <a:spcPct val="107000"/>
                        </a:lnSpc>
                        <a:spcAft>
                          <a:spcPts val="0"/>
                        </a:spcAft>
                        <a:tabLst>
                          <a:tab pos="3994150" algn="l"/>
                        </a:tabLst>
                      </a:pPr>
                      <a:endParaRPr lang="nl-NL" sz="1100" dirty="0">
                        <a:effectLst/>
                      </a:endParaRPr>
                    </a:p>
                    <a:p>
                      <a:pPr>
                        <a:lnSpc>
                          <a:spcPct val="107000"/>
                        </a:lnSpc>
                        <a:spcAft>
                          <a:spcPts val="0"/>
                        </a:spcAft>
                      </a:pPr>
                      <a:r>
                        <a:rPr lang="nl-NL" sz="2400" baseline="0" dirty="0">
                          <a:effectLst/>
                        </a:rPr>
                        <a:t>Während des Arbeitstages sollten die beobachtenden Personen auf alles achten, was im Betrieb geschieht, zum Beispiel: </a:t>
                      </a:r>
                    </a:p>
                    <a:p>
                      <a:pPr marL="342900" indent="-342900">
                        <a:buFontTx/>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Kontrollieren Sie, ob die Arbeit zwischen den spielenden Personen ausgeglichen ist</a:t>
                      </a:r>
                    </a:p>
                    <a:p>
                      <a:pPr marL="342900" indent="-342900">
                        <a:buFontTx/>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Suchen Sie nach Verschwendungen, indem Sie das Blatt mit den 8 Verschwendungen verwenden (siehe Begleitdokument zu Aktivität 12)</a:t>
                      </a:r>
                    </a:p>
                    <a:p>
                      <a:pPr marL="342900" indent="-342900">
                        <a:buFontTx/>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Halten Sie Ausschau nach Engpässen</a:t>
                      </a:r>
                    </a:p>
                    <a:p>
                      <a:pPr marL="342900" indent="-342900">
                        <a:buFontTx/>
                        <a:buChar char="-"/>
                      </a:pPr>
                      <a:r>
                        <a:rPr lang="nl-NL" sz="2400" dirty="0">
                          <a:effectLst/>
                          <a:latin typeface="Calibri" panose="020F0502020204030204" pitchFamily="34" charset="0"/>
                          <a:ea typeface="Calibri" panose="020F0502020204030204" pitchFamily="34" charset="0"/>
                          <a:cs typeface="Times New Roman" panose="02020603050405020304" pitchFamily="18" charset="0"/>
                        </a:rPr>
                        <a:t>Suchen Sie nach allgemeinen Verbesserungsmöglichkeiten in der Produktion </a:t>
                      </a:r>
                    </a:p>
                  </a:txBody>
                  <a:tcPr marL="68580" marR="68580" marT="0" marB="0">
                    <a:solidFill>
                      <a:schemeClr val="accent6"/>
                    </a:solidFill>
                  </a:tcPr>
                </a:tc>
                <a:extLst>
                  <a:ext uri="{0D108BD9-81ED-4DB2-BD59-A6C34878D82A}">
                    <a16:rowId xmlns:a16="http://schemas.microsoft.com/office/drawing/2014/main" val="1079014676"/>
                  </a:ext>
                </a:extLst>
              </a:tr>
            </a:tbl>
          </a:graphicData>
        </a:graphic>
      </p:graphicFrame>
      <p:sp>
        <p:nvSpPr>
          <p:cNvPr id="5" name="Rectangle 1"/>
          <p:cNvSpPr>
            <a:spLocks noChangeArrowheads="1"/>
          </p:cNvSpPr>
          <p:nvPr/>
        </p:nvSpPr>
        <p:spPr bwMode="auto">
          <a:xfrm>
            <a:off x="1546961" y="3167065"/>
            <a:ext cx="1667660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994150" algn="l"/>
              </a:tabLst>
              <a:defRPr>
                <a:solidFill>
                  <a:schemeClr val="tx1"/>
                </a:solidFill>
                <a:latin typeface="Arial" panose="020B0604020202020204" pitchFamily="34" charset="0"/>
              </a:defRPr>
            </a:lvl1pPr>
            <a:lvl2pPr eaLnBrk="0" fontAlgn="base" hangingPunct="0">
              <a:spcBef>
                <a:spcPct val="0"/>
              </a:spcBef>
              <a:spcAft>
                <a:spcPct val="0"/>
              </a:spcAft>
              <a:tabLst>
                <a:tab pos="3994150" algn="l"/>
              </a:tabLst>
              <a:defRPr>
                <a:solidFill>
                  <a:schemeClr val="tx1"/>
                </a:solidFill>
                <a:latin typeface="Arial" panose="020B0604020202020204" pitchFamily="34" charset="0"/>
              </a:defRPr>
            </a:lvl2pPr>
            <a:lvl3pPr eaLnBrk="0" fontAlgn="base" hangingPunct="0">
              <a:spcBef>
                <a:spcPct val="0"/>
              </a:spcBef>
              <a:spcAft>
                <a:spcPct val="0"/>
              </a:spcAft>
              <a:tabLst>
                <a:tab pos="3994150" algn="l"/>
              </a:tabLst>
              <a:defRPr>
                <a:solidFill>
                  <a:schemeClr val="tx1"/>
                </a:solidFill>
                <a:latin typeface="Arial" panose="020B0604020202020204" pitchFamily="34" charset="0"/>
              </a:defRPr>
            </a:lvl3pPr>
            <a:lvl4pPr eaLnBrk="0" fontAlgn="base" hangingPunct="0">
              <a:spcBef>
                <a:spcPct val="0"/>
              </a:spcBef>
              <a:spcAft>
                <a:spcPct val="0"/>
              </a:spcAft>
              <a:tabLst>
                <a:tab pos="3994150" algn="l"/>
              </a:tabLst>
              <a:defRPr>
                <a:solidFill>
                  <a:schemeClr val="tx1"/>
                </a:solidFill>
                <a:latin typeface="Arial" panose="020B0604020202020204" pitchFamily="34" charset="0"/>
              </a:defRPr>
            </a:lvl4pPr>
            <a:lvl5pPr eaLnBrk="0" fontAlgn="base" hangingPunct="0">
              <a:spcBef>
                <a:spcPct val="0"/>
              </a:spcBef>
              <a:spcAft>
                <a:spcPct val="0"/>
              </a:spcAft>
              <a:tabLst>
                <a:tab pos="3994150" algn="l"/>
              </a:tabLst>
              <a:defRPr>
                <a:solidFill>
                  <a:schemeClr val="tx1"/>
                </a:solidFill>
                <a:latin typeface="Arial" panose="020B0604020202020204" pitchFamily="34" charset="0"/>
              </a:defRPr>
            </a:lvl5pPr>
            <a:lvl6pPr eaLnBrk="0" fontAlgn="base" hangingPunct="0">
              <a:spcBef>
                <a:spcPct val="0"/>
              </a:spcBef>
              <a:spcAft>
                <a:spcPct val="0"/>
              </a:spcAft>
              <a:tabLst>
                <a:tab pos="3994150" algn="l"/>
              </a:tabLst>
              <a:defRPr>
                <a:solidFill>
                  <a:schemeClr val="tx1"/>
                </a:solidFill>
                <a:latin typeface="Arial" panose="020B0604020202020204" pitchFamily="34" charset="0"/>
              </a:defRPr>
            </a:lvl6pPr>
            <a:lvl7pPr eaLnBrk="0" fontAlgn="base" hangingPunct="0">
              <a:spcBef>
                <a:spcPct val="0"/>
              </a:spcBef>
              <a:spcAft>
                <a:spcPct val="0"/>
              </a:spcAft>
              <a:tabLst>
                <a:tab pos="3994150" algn="l"/>
              </a:tabLst>
              <a:defRPr>
                <a:solidFill>
                  <a:schemeClr val="tx1"/>
                </a:solidFill>
                <a:latin typeface="Arial" panose="020B0604020202020204" pitchFamily="34" charset="0"/>
              </a:defRPr>
            </a:lvl7pPr>
            <a:lvl8pPr eaLnBrk="0" fontAlgn="base" hangingPunct="0">
              <a:spcBef>
                <a:spcPct val="0"/>
              </a:spcBef>
              <a:spcAft>
                <a:spcPct val="0"/>
              </a:spcAft>
              <a:tabLst>
                <a:tab pos="3994150" algn="l"/>
              </a:tabLst>
              <a:defRPr>
                <a:solidFill>
                  <a:schemeClr val="tx1"/>
                </a:solidFill>
                <a:latin typeface="Arial" panose="020B0604020202020204" pitchFamily="34" charset="0"/>
              </a:defRPr>
            </a:lvl8pPr>
            <a:lvl9pPr eaLnBrk="0" fontAlgn="base" hangingPunct="0">
              <a:spcBef>
                <a:spcPct val="0"/>
              </a:spcBef>
              <a:spcAft>
                <a:spcPct val="0"/>
              </a:spcAft>
              <a:tabLst>
                <a:tab pos="3994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994150" algn="l"/>
              </a:tabLst>
            </a:pPr>
            <a:r>
              <a:rPr kumimoji="0" lang="nl-NL" altLang="nl-N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6493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3302517863"/>
              </p:ext>
            </p:extLst>
          </p:nvPr>
        </p:nvGraphicFramePr>
        <p:xfrm>
          <a:off x="400567" y="1435852"/>
          <a:ext cx="9760299" cy="4648200"/>
        </p:xfrm>
        <a:graphic>
          <a:graphicData uri="http://schemas.openxmlformats.org/drawingml/2006/table">
            <a:tbl>
              <a:tblPr firstRow="1" firstCol="1" bandRow="1">
                <a:tableStyleId>{5C22544A-7EE6-4342-B048-85BDC9FD1C3A}</a:tableStyleId>
              </a:tblPr>
              <a:tblGrid>
                <a:gridCol w="9760299">
                  <a:extLst>
                    <a:ext uri="{9D8B030D-6E8A-4147-A177-3AD203B41FA5}">
                      <a16:colId xmlns:a16="http://schemas.microsoft.com/office/drawing/2014/main" val="2517744564"/>
                    </a:ext>
                  </a:extLst>
                </a:gridCol>
              </a:tblGrid>
              <a:tr h="4436747">
                <a:tc>
                  <a:txBody>
                    <a:bodyPr/>
                    <a:lstStyle/>
                    <a:p>
                      <a:pPr>
                        <a:lnSpc>
                          <a:spcPct val="107000"/>
                        </a:lnSpc>
                        <a:spcAft>
                          <a:spcPts val="0"/>
                        </a:spcAft>
                      </a:pPr>
                      <a:r>
                        <a:rPr lang="de-DE" sz="2200" b="0" dirty="0">
                          <a:effectLst/>
                        </a:rPr>
                        <a:t>Das Ziel ist es, das Qualitätsprodukt Kugelschreiber auf den Markt zu bringen. In der Kugelschreiberbranche gibt es einen großen Wettbewerb. </a:t>
                      </a:r>
                    </a:p>
                    <a:p>
                      <a:pPr>
                        <a:lnSpc>
                          <a:spcPct val="107000"/>
                        </a:lnSpc>
                        <a:spcAft>
                          <a:spcPts val="0"/>
                        </a:spcAft>
                      </a:pPr>
                      <a:endParaRPr lang="nl-NL" sz="2200" b="0" dirty="0">
                        <a:effectLst/>
                      </a:endParaRPr>
                    </a:p>
                    <a:p>
                      <a:pPr>
                        <a:lnSpc>
                          <a:spcPct val="107000"/>
                        </a:lnSpc>
                        <a:spcAft>
                          <a:spcPts val="0"/>
                        </a:spcAft>
                        <a:tabLst>
                          <a:tab pos="3994150" algn="l"/>
                        </a:tabLst>
                      </a:pPr>
                      <a:r>
                        <a:rPr lang="de-DE" sz="2200" b="0" dirty="0">
                          <a:effectLst/>
                        </a:rPr>
                        <a:t>Die Kundschaft ist der König oder die Königin. Das Unternehmen wird sich immer bemühen, die Wünsche der Kundschaft zu erfüllen.</a:t>
                      </a:r>
                    </a:p>
                    <a:p>
                      <a:pPr>
                        <a:lnSpc>
                          <a:spcPct val="107000"/>
                        </a:lnSpc>
                        <a:spcAft>
                          <a:spcPts val="0"/>
                        </a:spcAft>
                        <a:tabLst>
                          <a:tab pos="3994150" algn="l"/>
                        </a:tabLst>
                      </a:pPr>
                      <a:endParaRPr lang="nl-NL" sz="2200" b="0" dirty="0">
                        <a:effectLst/>
                      </a:endParaRPr>
                    </a:p>
                    <a:p>
                      <a:pPr>
                        <a:lnSpc>
                          <a:spcPct val="107000"/>
                        </a:lnSpc>
                        <a:spcAft>
                          <a:spcPts val="0"/>
                        </a:spcAft>
                        <a:tabLst>
                          <a:tab pos="3994150" algn="l"/>
                        </a:tabLst>
                      </a:pPr>
                      <a:r>
                        <a:rPr lang="nl-NL" sz="2200" b="0" dirty="0">
                          <a:effectLst/>
                        </a:rPr>
                        <a:t>In der ersten Runde spielen die Lernenden, wie in den folgenden Folien angegeben. Danach bekommen d</a:t>
                      </a:r>
                      <a:r>
                        <a:rPr lang="de-DE" sz="2200" b="0" dirty="0" err="1">
                          <a:effectLst/>
                        </a:rPr>
                        <a:t>ie</a:t>
                      </a:r>
                      <a:r>
                        <a:rPr lang="de-DE" sz="2200" b="0" dirty="0">
                          <a:effectLst/>
                        </a:rPr>
                        <a:t> Lernenden 10 Minuten Vorbereitungszeit, in denen sie über Verbesserungen nachdenken können. Dann kann Verschwendung beseitigt und experimentiert werden (wie machen wir das, usw.)</a:t>
                      </a:r>
                    </a:p>
                    <a:p>
                      <a:pPr>
                        <a:lnSpc>
                          <a:spcPct val="107000"/>
                        </a:lnSpc>
                        <a:spcAft>
                          <a:spcPts val="0"/>
                        </a:spcAft>
                        <a:tabLst>
                          <a:tab pos="3994150" algn="l"/>
                        </a:tabLst>
                      </a:pPr>
                      <a:endParaRPr lang="nl-NL" sz="2200" b="0" dirty="0">
                        <a:effectLst/>
                      </a:endParaRPr>
                    </a:p>
                    <a:p>
                      <a:pPr>
                        <a:lnSpc>
                          <a:spcPct val="107000"/>
                        </a:lnSpc>
                        <a:spcAft>
                          <a:spcPts val="0"/>
                        </a:spcAft>
                        <a:tabLst>
                          <a:tab pos="3994150" algn="l"/>
                        </a:tabLst>
                      </a:pPr>
                      <a:r>
                        <a:rPr lang="de-DE" sz="2200" b="0" dirty="0">
                          <a:effectLst/>
                        </a:rPr>
                        <a:t>Ein Arbeitstag dauert 4 Minuten. Es werden mindestens 2 und höchstens 3 Arbeitstage gespielt.</a:t>
                      </a:r>
                      <a:endParaRPr lang="nl-NL"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529755982"/>
                  </a:ext>
                </a:extLst>
              </a:tr>
            </a:tbl>
          </a:graphicData>
        </a:graphic>
      </p:graphicFrame>
      <p:sp>
        <p:nvSpPr>
          <p:cNvPr id="4" name="Rectangle 1"/>
          <p:cNvSpPr>
            <a:spLocks noChangeArrowheads="1"/>
          </p:cNvSpPr>
          <p:nvPr/>
        </p:nvSpPr>
        <p:spPr bwMode="auto">
          <a:xfrm>
            <a:off x="-2377983" y="2328418"/>
            <a:ext cx="20895958" cy="60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5" name="Tabel 1">
            <a:extLst>
              <a:ext uri="{FF2B5EF4-FFF2-40B4-BE49-F238E27FC236}">
                <a16:creationId xmlns:a16="http://schemas.microsoft.com/office/drawing/2014/main" id="{17D234CE-9A5C-4BD6-A189-F34AE776BB21}"/>
              </a:ext>
            </a:extLst>
          </p:cNvPr>
          <p:cNvGraphicFramePr>
            <a:graphicFrameLocks noGrp="1"/>
          </p:cNvGraphicFramePr>
          <p:nvPr>
            <p:extLst>
              <p:ext uri="{D42A27DB-BD31-4B8C-83A1-F6EECF244321}">
                <p14:modId xmlns:p14="http://schemas.microsoft.com/office/powerpoint/2010/main" val="2955405529"/>
              </p:ext>
            </p:extLst>
          </p:nvPr>
        </p:nvGraphicFramePr>
        <p:xfrm>
          <a:off x="2822713" y="326571"/>
          <a:ext cx="6102626" cy="805543"/>
        </p:xfrm>
        <a:graphic>
          <a:graphicData uri="http://schemas.openxmlformats.org/drawingml/2006/table">
            <a:tbl>
              <a:tblPr firstRow="1" firstCol="1" bandRow="1">
                <a:tableStyleId>{5C22544A-7EE6-4342-B048-85BDC9FD1C3A}</a:tableStyleId>
              </a:tblPr>
              <a:tblGrid>
                <a:gridCol w="6102626">
                  <a:extLst>
                    <a:ext uri="{9D8B030D-6E8A-4147-A177-3AD203B41FA5}">
                      <a16:colId xmlns:a16="http://schemas.microsoft.com/office/drawing/2014/main" val="4214211498"/>
                    </a:ext>
                  </a:extLst>
                </a:gridCol>
              </a:tblGrid>
              <a:tr h="805543">
                <a:tc>
                  <a:txBody>
                    <a:bodyPr/>
                    <a:lstStyle/>
                    <a:p>
                      <a:pPr algn="ctr">
                        <a:lnSpc>
                          <a:spcPct val="107000"/>
                        </a:lnSpc>
                        <a:spcAft>
                          <a:spcPts val="0"/>
                        </a:spcAft>
                        <a:tabLst>
                          <a:tab pos="1206500" algn="l"/>
                        </a:tabLst>
                      </a:pPr>
                      <a:endParaRPr lang="nl-NL" sz="1100" dirty="0">
                        <a:effectLst/>
                      </a:endParaRPr>
                    </a:p>
                    <a:p>
                      <a:pPr algn="ctr">
                        <a:lnSpc>
                          <a:spcPct val="107000"/>
                        </a:lnSpc>
                        <a:spcAft>
                          <a:spcPts val="0"/>
                        </a:spcAft>
                      </a:pPr>
                      <a:r>
                        <a:rPr lang="nl-NL" sz="2400" baseline="0" dirty="0">
                          <a:effectLst/>
                        </a:rPr>
                        <a:t>EINLEITUNG:</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954997955"/>
                  </a:ext>
                </a:extLst>
              </a:tr>
            </a:tbl>
          </a:graphicData>
        </a:graphic>
      </p:graphicFrame>
    </p:spTree>
    <p:extLst>
      <p:ext uri="{BB962C8B-B14F-4D97-AF65-F5344CB8AC3E}">
        <p14:creationId xmlns:p14="http://schemas.microsoft.com/office/powerpoint/2010/main" val="289510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541192499"/>
              </p:ext>
            </p:extLst>
          </p:nvPr>
        </p:nvGraphicFramePr>
        <p:xfrm>
          <a:off x="2822713" y="326571"/>
          <a:ext cx="6102626" cy="805543"/>
        </p:xfrm>
        <a:graphic>
          <a:graphicData uri="http://schemas.openxmlformats.org/drawingml/2006/table">
            <a:tbl>
              <a:tblPr firstRow="1" firstCol="1" bandRow="1">
                <a:tableStyleId>{5C22544A-7EE6-4342-B048-85BDC9FD1C3A}</a:tableStyleId>
              </a:tblPr>
              <a:tblGrid>
                <a:gridCol w="6102626">
                  <a:extLst>
                    <a:ext uri="{9D8B030D-6E8A-4147-A177-3AD203B41FA5}">
                      <a16:colId xmlns:a16="http://schemas.microsoft.com/office/drawing/2014/main" val="4214211498"/>
                    </a:ext>
                  </a:extLst>
                </a:gridCol>
              </a:tblGrid>
              <a:tr h="805543">
                <a:tc>
                  <a:txBody>
                    <a:bodyPr/>
                    <a:lstStyle/>
                    <a:p>
                      <a:pPr algn="ctr">
                        <a:lnSpc>
                          <a:spcPct val="107000"/>
                        </a:lnSpc>
                        <a:spcAft>
                          <a:spcPts val="0"/>
                        </a:spcAft>
                        <a:tabLst>
                          <a:tab pos="1206500" algn="l"/>
                        </a:tabLst>
                      </a:pPr>
                      <a:endParaRPr lang="nl-NL" sz="1100" dirty="0">
                        <a:effectLst/>
                      </a:endParaRPr>
                    </a:p>
                    <a:p>
                      <a:pPr algn="ctr">
                        <a:lnSpc>
                          <a:spcPct val="107000"/>
                        </a:lnSpc>
                        <a:spcAft>
                          <a:spcPts val="0"/>
                        </a:spcAft>
                      </a:pPr>
                      <a:r>
                        <a:rPr lang="nl-NL" sz="2400" dirty="0">
                          <a:effectLst/>
                        </a:rPr>
                        <a:t>EINLEITUNG</a:t>
                      </a:r>
                      <a:r>
                        <a:rPr lang="nl-NL" sz="2400" baseline="0" dirty="0">
                          <a:effectLst/>
                        </a:rPr>
                        <a: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954997955"/>
                  </a:ext>
                </a:extLst>
              </a:tr>
            </a:tbl>
          </a:graphicData>
        </a:graphic>
      </p:graphicFrame>
      <p:graphicFrame>
        <p:nvGraphicFramePr>
          <p:cNvPr id="3" name="Tabel 2"/>
          <p:cNvGraphicFramePr>
            <a:graphicFrameLocks noGrp="1"/>
          </p:cNvGraphicFramePr>
          <p:nvPr>
            <p:extLst>
              <p:ext uri="{D42A27DB-BD31-4B8C-83A1-F6EECF244321}">
                <p14:modId xmlns:p14="http://schemas.microsoft.com/office/powerpoint/2010/main" val="3302875620"/>
              </p:ext>
            </p:extLst>
          </p:nvPr>
        </p:nvGraphicFramePr>
        <p:xfrm>
          <a:off x="389675" y="1570383"/>
          <a:ext cx="9748238" cy="4602480"/>
        </p:xfrm>
        <a:graphic>
          <a:graphicData uri="http://schemas.openxmlformats.org/drawingml/2006/table">
            <a:tbl>
              <a:tblPr firstRow="1" firstCol="1" bandRow="1">
                <a:tableStyleId>{5C22544A-7EE6-4342-B048-85BDC9FD1C3A}</a:tableStyleId>
              </a:tblPr>
              <a:tblGrid>
                <a:gridCol w="9748238">
                  <a:extLst>
                    <a:ext uri="{9D8B030D-6E8A-4147-A177-3AD203B41FA5}">
                      <a16:colId xmlns:a16="http://schemas.microsoft.com/office/drawing/2014/main" val="2517744564"/>
                    </a:ext>
                  </a:extLst>
                </a:gridCol>
              </a:tblGrid>
              <a:tr h="4132327">
                <a:tc>
                  <a:txBody>
                    <a:bodyPr/>
                    <a:lstStyle/>
                    <a:p>
                      <a:r>
                        <a:rPr lang="de-DE" sz="2000" b="0" kern="1200" dirty="0">
                          <a:solidFill>
                            <a:schemeClr val="lt1"/>
                          </a:solidFill>
                          <a:effectLst/>
                          <a:latin typeface="+mn-lt"/>
                          <a:ea typeface="+mn-ea"/>
                          <a:cs typeface="+mn-cs"/>
                        </a:rPr>
                        <a:t>Die verschiedenen Tätigkeiten werden auf mehrere Lernende aufgeteilt. In Anbetracht der Art der Arbeit ist es für eine Person nicht möglich, den gesamten Kugelschreiber herzustellen.   </a:t>
                      </a:r>
                    </a:p>
                    <a:p>
                      <a:r>
                        <a:rPr lang="de-DE" sz="2000" b="0" kern="1200" dirty="0">
                          <a:solidFill>
                            <a:schemeClr val="lt1"/>
                          </a:solidFill>
                          <a:effectLst/>
                          <a:latin typeface="+mn-lt"/>
                          <a:ea typeface="+mn-ea"/>
                          <a:cs typeface="+mn-cs"/>
                        </a:rPr>
                        <a:t>Die Nachfrage liegt bei 28 Kugelschreibern pro Tag.  </a:t>
                      </a:r>
                    </a:p>
                    <a:p>
                      <a:r>
                        <a:rPr lang="de-DE" sz="2000" b="0" kern="1200" dirty="0">
                          <a:solidFill>
                            <a:schemeClr val="lt1"/>
                          </a:solidFill>
                          <a:effectLst/>
                          <a:latin typeface="+mn-lt"/>
                          <a:ea typeface="+mn-ea"/>
                          <a:cs typeface="+mn-cs"/>
                        </a:rPr>
                        <a:t>Die Key Performance </a:t>
                      </a:r>
                      <a:r>
                        <a:rPr lang="de-DE" sz="2000" b="0" kern="1200" dirty="0" err="1">
                          <a:solidFill>
                            <a:schemeClr val="lt1"/>
                          </a:solidFill>
                          <a:effectLst/>
                          <a:latin typeface="+mn-lt"/>
                          <a:ea typeface="+mn-ea"/>
                          <a:cs typeface="+mn-cs"/>
                        </a:rPr>
                        <a:t>Indicators</a:t>
                      </a:r>
                      <a:r>
                        <a:rPr lang="de-DE" sz="2000" b="0" kern="1200" dirty="0">
                          <a:solidFill>
                            <a:schemeClr val="lt1"/>
                          </a:solidFill>
                          <a:effectLst/>
                          <a:latin typeface="+mn-lt"/>
                          <a:ea typeface="+mn-ea"/>
                          <a:cs typeface="+mn-cs"/>
                        </a:rPr>
                        <a:t> (KPIs) werden am Ende eines jeden Tages ausgewertet:  </a:t>
                      </a:r>
                    </a:p>
                    <a:p>
                      <a:r>
                        <a:rPr lang="de-DE" sz="2000" b="0" kern="1200" dirty="0">
                          <a:solidFill>
                            <a:schemeClr val="lt1"/>
                          </a:solidFill>
                          <a:effectLst/>
                          <a:latin typeface="+mn-lt"/>
                          <a:ea typeface="+mn-ea"/>
                          <a:cs typeface="+mn-cs"/>
                        </a:rPr>
                        <a:t>- Zeit Produktion 1. Kugelschreiber </a:t>
                      </a:r>
                    </a:p>
                    <a:p>
                      <a:r>
                        <a:rPr lang="de-DE" sz="2000" b="0" kern="1200" dirty="0">
                          <a:solidFill>
                            <a:schemeClr val="lt1"/>
                          </a:solidFill>
                          <a:effectLst/>
                          <a:latin typeface="+mn-lt"/>
                          <a:ea typeface="+mn-ea"/>
                          <a:cs typeface="+mn-cs"/>
                        </a:rPr>
                        <a:t>- Anzahl der fertigen Kugelschreiber, die bei der Kundschaft ankommen</a:t>
                      </a:r>
                    </a:p>
                    <a:p>
                      <a:r>
                        <a:rPr lang="de-DE" sz="2000" b="0" kern="1200" dirty="0">
                          <a:solidFill>
                            <a:schemeClr val="lt1"/>
                          </a:solidFill>
                          <a:effectLst/>
                          <a:latin typeface="+mn-lt"/>
                          <a:ea typeface="+mn-ea"/>
                          <a:cs typeface="+mn-cs"/>
                        </a:rPr>
                        <a:t>- Anzahl der fehlerhaften Kugelschreiber </a:t>
                      </a:r>
                    </a:p>
                    <a:p>
                      <a:r>
                        <a:rPr lang="de-DE" sz="2000" b="0" kern="1200" dirty="0">
                          <a:solidFill>
                            <a:schemeClr val="lt1"/>
                          </a:solidFill>
                          <a:effectLst/>
                          <a:latin typeface="+mn-lt"/>
                          <a:ea typeface="+mn-ea"/>
                          <a:cs typeface="+mn-cs"/>
                        </a:rPr>
                        <a:t>- Anzahl der halbfertigen Produkte im Prozess </a:t>
                      </a:r>
                    </a:p>
                    <a:p>
                      <a:r>
                        <a:rPr lang="de-DE" sz="2000" b="0" kern="1200" dirty="0">
                          <a:solidFill>
                            <a:schemeClr val="lt1"/>
                          </a:solidFill>
                          <a:effectLst/>
                          <a:latin typeface="+mn-lt"/>
                          <a:ea typeface="+mn-ea"/>
                          <a:cs typeface="+mn-cs"/>
                        </a:rPr>
                        <a:t>- Bearbeitungszeit pro Teil des Kugelschreibers </a:t>
                      </a:r>
                    </a:p>
                    <a:p>
                      <a:endParaRPr lang="de-DE" sz="2000" b="0" kern="1200" dirty="0">
                        <a:solidFill>
                          <a:schemeClr val="lt1"/>
                        </a:solidFill>
                        <a:effectLst/>
                        <a:latin typeface="+mn-lt"/>
                        <a:ea typeface="+mn-ea"/>
                        <a:cs typeface="+mn-cs"/>
                      </a:endParaRPr>
                    </a:p>
                    <a:p>
                      <a:r>
                        <a:rPr lang="de-DE" sz="2000" b="0" kern="1200" dirty="0">
                          <a:solidFill>
                            <a:schemeClr val="lt1"/>
                          </a:solidFill>
                          <a:effectLst/>
                          <a:latin typeface="+mn-lt"/>
                          <a:ea typeface="+mn-ea"/>
                          <a:cs typeface="+mn-cs"/>
                        </a:rPr>
                        <a:t>In der Vorbereitungszeit der zweiten und dritten Runde können die Lernenden die Verschwendungen, die in der ersten Runde eingebaut wurden, beseitigen oder reduzieren (und Tische verschieben, Sessel anders anordnen, Aufgaben umverteilen,…).</a:t>
                      </a:r>
                    </a:p>
                    <a:p>
                      <a:endParaRPr lang="nl-NL" sz="2200" dirty="0"/>
                    </a:p>
                  </a:txBody>
                  <a:tcPr marL="68580" marR="68580" marT="0" marB="0">
                    <a:solidFill>
                      <a:schemeClr val="accent6"/>
                    </a:solidFill>
                  </a:tcPr>
                </a:tc>
                <a:extLst>
                  <a:ext uri="{0D108BD9-81ED-4DB2-BD59-A6C34878D82A}">
                    <a16:rowId xmlns:a16="http://schemas.microsoft.com/office/drawing/2014/main" val="529755982"/>
                  </a:ext>
                </a:extLst>
              </a:tr>
            </a:tbl>
          </a:graphicData>
        </a:graphic>
      </p:graphicFrame>
    </p:spTree>
    <p:extLst>
      <p:ext uri="{BB962C8B-B14F-4D97-AF65-F5344CB8AC3E}">
        <p14:creationId xmlns:p14="http://schemas.microsoft.com/office/powerpoint/2010/main" val="17605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jl-rechts 2"/>
          <p:cNvSpPr/>
          <p:nvPr/>
        </p:nvSpPr>
        <p:spPr>
          <a:xfrm>
            <a:off x="558800" y="929640"/>
            <a:ext cx="3200400" cy="2118360"/>
          </a:xfrm>
          <a:prstGeom prst="rightArrow">
            <a:avLst>
              <a:gd name="adj1" fmla="val 76859"/>
              <a:gd name="adj2" fmla="val 49565"/>
            </a:avLst>
          </a:prstGeom>
          <a:solidFill>
            <a:schemeClr val="accent6"/>
          </a:solidFill>
          <a:ln w="38100"/>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NL" sz="2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KUGEL-SCHREIBER FABRIK</a:t>
            </a:r>
            <a:endParaRPr lang="nl-NL" sz="2800" dirty="0">
              <a:effectLst/>
              <a:ea typeface="Calibri" panose="020F0502020204030204" pitchFamily="34" charset="0"/>
              <a:cs typeface="Times New Roman" panose="02020603050405020304" pitchFamily="18" charset="0"/>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ClA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AooooAKACTxzXGfGLxB4h8M+Ef7W8O2lrcSJcIlwZ42k8qNjjeEUjcc4GMgc5ryb4h+K9V8UfDfTJpPEcelaraa19g1O0sLpofN35WEuFO8KW2MQD0J5rGpXhTbT6K5tToTqWt3sfRF1cW9rF5t1PFbx9N0rhR+ZrntZ8e+DNH0SXWr/AMTaZHp8U4t3nWcSKJSCRH8ucsQDx1r5rn1DTJPhbf8AgbxImp6nrOmeIRd2MK2s86zRFlYEuRgph3HJPQVRbRpPDehax4U0vQ2u0vbiy1G01SWeKGK2uIWOWkHH8JI4ByDiuOeZ0IuKvuro6oZbWknps7H0v4c+JXg3xGt5/YOrrfzWlo15JCIXjZol7rvUZGRjjpmvM9G/aIutRm0x/wDhB3isr2W3Vm/tSNpoo53CJIY1GQMnvXG2GpyeFdWa58K69ZoXsmtXSWyk1FwDIZG2ENjknGCSOBxxXNa1Hf2ngN9J0vSrqS4gH2mO8vWitncRSebhUGWIGCAB0FcP9tKooezWret+x3LJ+Rz59ktPU+06Kw/APiOz8XeC9I8S6fn7PqFqkyg9VJHzKfcHIP0rcr6A8EKKKKACiiigAooooAKKKKAKet6fa6to95pd6u62vIHglHfawIOPevjLwX4TtvEd1d6vqmrx3WpaVey2LTw2kZk/cOVRi5yGJUAhsZr7ZPSvlj4t6dZfDP4xWVt4O0uJk8V2stzcWL3BiiS4jJO9DtbbuG4bQOteVm9CpUw7dH4l+XVHqZTWhCuo1dU/z7nn/wAOPGtn4w8YX3h3WYta84s7Wx+2vsZEJGHVNu0+/TtUfxD8S6t4R+JNlpml+GNOmsbsxJCJYCz3DscEiTqCDxioLO71Ozd/HelWGh6RfarMtpcwJG8ksal/nlYMQByM8DB4rT1OPxb4gbVrCPUbi9v7V1OktFsRXORmTCKSCASevtXzs6dGNf2jS5GrNN9erPoVVl7JwlL3k7320E+P58Z2+r+HG8NxTW8CSgRyWpwBcEjiT/Y256+9c5+0rcG+j0q6ste0+5urWHypLW2n3SpIcFnUDsQMfQe9ekx/CfXtVujcXGn3E1rJpXkeXO5JjuWADy7pmHQg44ziqF74IHhTwp4du9Umt9PSxL2sE7o91LG0jFN0sUYUdSFzlsEis8Lj8LCVKMZJyhdaLe5zV8RGXPeWkvwPbf2QNNh0v4B6BDDq8WpiVXuGaNgRA0h3GHgnlc8j1zXrlfOfwhvtX+GfgtrDQbLRfGOg2btNfPpLPBqMbH7zvA5IY8dAQeOBXu3hDxHo/izw/a69oN4t3YXKkxuAQQRwVYHkEHgg819hhcbQxKbpSvbfyPlZQcTWooorrJCiiigAooooAKKo65qlnouk3GqX8hSC3Tc2ASzHoFUdSxJAA7nFeOWvxu13XDrNro3hCDSJdDkddUu9cvNttaqPu58sEszf3QePXkVjWxNKgm6krDUW9j3E9q8V+O2p6Tq2s6VolzbS6l9muv3NjbMEmvbsKGVPM6pFGvzuQR2HtXQaN8WNKuPBt3rF5Np0l9bW6SrDYTtMk7SMUiCZAbcZF2lSAQfWuU+H2mre69feJLhluHt91jbTdmk3FrqVT6NKSoPogFeXmOKU6SpwekuvkdWEoudT0MnTNU8H+D/E+py+ILDwxp9xczxQlYlRdgWJGJG75m+aT72Bnb9KbF8YINFttd1XxLp2o29nYasDp8ltp7ok1g+ERi2MHPLYOCeOOleiPomjtqUmpNpVk16+N1w0CmQ44HzEZ4ry34//AAz17x/qulXC60x8P6erTXWlLkPOygn5COrNjZzjbnIzXzEMmweIqt1W9bddrf1Y9KrhpRTaZzPjD46a34J1GaLVvDLT6brNsr6Y8l3ysDO5Mj7cjJD8AHIAro/DnhrWPiF4YtL298fwXeg3LrMP7OtWWWTaArK0knIBKgkY+8M9as+HNG1/xN4W8L6Jr3gbR7DwrJYyLqWnzs/n2zKSIggPzDoD1z1zXonhz/hHdOhXw1oUtjCNOQRixhkBaEdeV6+9d6wGDwyvRprm777dfUKOHTlzSehmeI/D15DqUPibwu6W2vWyhXVjiO/iHWKXHU/3W6g+1YugeLNN8EazH4mslkg8F+ILwwaxbuMf2LqJIBkYfwo2MN2zhu/Pc6vcXVrpd1c2Nk17cxRM8VsrhDMwHCAngE14JqPj/QvFMtxHaQnw9rl4Hs9T0PXkMVjqoHDRtIOBIMYVxg9jToUqirLEUd1o/Ndn+jDGUYtabntf7R2s+PrPw5oVp8Pcxz6vqkNnc6hFCZjaQyEASAAHC5PLdh+dcZ8O/iTrnhGe3h8ea99s0KXVLnRZ72+ZfNsL6EnrIoAeFwOCRlTwa4/SvGviDwHph8OzeLtT8KaaTtgj17SGvDaow4S2uYyVlHJ27ulSeGmXWte8L6D4d0TUj4Y0O++16hcazYlZNUlnV1muGBGFVUZ23NjJIAHSvUxua+zcZQT876K1tr927bXPIVKztI+sYJY54UmhdZI3UMjKchgeQQfy/On15v8As3yWzfCy2isLlrnTre/vILCQsSPs6TuIwCeqheh9BXpFe1CfPFStuYhRRRVgedfHTVINLt/BrXkoS0uPFdnBNu6HKSsmfYSLGfwrgdL0rSb8eN/h3eXi6Lrd5rMmpxSyRgG4RmWSOVQSBIo27So9O1d7+0V4Lm8cfDk2FtaPe3NhewajDbJMYmmMRO5Fb+FijOAexIrwvxV4v0W5httG8WW+ka7Dbp/oqa7BdWWq2zDojskbbj/tKRur5LiHBVq1aEqd/l0ad09dH6OxvSkkncZrWmWfhvUG0Lw0bDV/EdxeRxZ021Mdnp00u4G4lZncyTAbiFJwnJx6+r6l4i8J/D3Q7XTb2+WAWtqPKtIgZriRVHLBFBY+pbpyTXi/wkl8RNrOt6t/wicWkW2gaeW0rQ7WFlEtxPxHM2/53YqPvPztr1Xwp8PxpnhHVBfyrfeJ9at5P7R1GQZZndTiNSeVjXOAOlX7Jwt7eV5de/8AkrHp4NOMbxW52ujahBq2k2mqWu8QXcKzR+Yu1trDIyD0Nc5earrF/wDEu10XSZYotM0y3NxrEjJuMjSAiGJfQ8FifYVV0fxnaaRptpp2uaFrujtawRwu72LywDauMiSPcMccZwapfA7UrXXrTxN4ggkLzXuvTiTdGUZEjCpECDyPkAPPqazUOXmk0d3O21G56J2Oa5bxt4D0TxSEuZY5NP1aLm21Ozby7iFscHcPvD/ZbIrqu3NB9KxjJwdzWUFJWPNvBXjWfS7PWNF+IWp2cWraA6+ddcRi9t3GYpVXux6YHerHhPw1B4j8N6xN4s0eKS216/kvIbG6i+e3iZVVQc8q5A3HGCCaxdQ0LRta/abt7+WG2u5dJ0ISTK43eVKZcRNjpuA3EfWvRdfvpoTb6fY7Wv7twqDr5aA/NIR6AfmcCuuq1G3Lo2c8Ff4tlsYPiPwHo+ofC+XwZqE1xc2UFqVgnuH3SxFASj7vVeOfY14b4OtvE2ofDzRZvGGteN28N+VLGYLeGa5S/jD4jaJofmHAK7ZDjvz0r1v4g3Gq+OtcPwv8HysrSbT4h1ND8thanGY9w6yOOAByATXu/h/SrHQdDsdF0uEQWNjAlvBGP4UUYH/167sNgXWpP2r63Wx5mPqR50onDfs66XqGlfDOCO/06TSUub25urPTpFw1pbSSFooyP4Tt5x2zivRqDRXsxiopJdDzQoooqgCmSQwyOryRRuyn5WZQSPxp9FAHjN5cWvhf4ueIbXWJhbN4ieG8065l+VJtkSxNCHPAdSuQpPIbiuj1O4ntLNrmGze6KYLRR/fZe+3PU+1dh4l0DRfEukS6Tr2m22o2UuN0M6ZGR0I7g+45HrXDQ/CODSs/8Iv4x8SaRH/BbS3C3lup9llBYD2DCvKxWXOpNzi9z08Pj/Zx5ZIZofiLRtZZo7C+ja4T/WW0n7uaP/ejb5h+Vcv4q0DxNpHiOTxZ4GFpPLcqo1TSLhvLjvSvCyI/8EoXjJGCOtaniP4b+MruRLn7V4b1S8hz5F75Utjdx8dpELde46eormo/FXxK8HyyRePvAN9daYp+TVtIK3JVcdZY15+rAAe1cf1GvT1ivkdaxlGejdi/D8RNViTy9U+G/i22uR1WC3SdCfZ1b19hVO98QfFHxFG1r4a8Ix+Gom+VtQ1udS6D1SFM5PuTit/w18SvAfiJVOk+KtNndjxG83lSZx02vg1b13xt4R0OISat4k0y3BHCeeGdvoq5J/AVypOMvg1N9JR1noUvh74PsfAukXk1xqEuoaldubrVdTuDtedwMkn+6oGcDsK5r4Mm68bJqmsaJeTNNqlw7Xmsuu5bKEMRHbwZ4Zwoz/dUnJycA5/j3U/FXjvw5evpfh6+03wRZp52q3t7MLKfUbdRl44AwyqkfxHGegr6C8CWGj6b4N0m28P6cum6X9kje3twu3YrKGAP+1zyT3r1MHhXNOdTc87E4xJ8lMXwd4X0Xwjo66XodmsEW4ySOx3STyHkySMeWYnua2qoa7rGk6Dpkmp61qNrp1lF/rJ7mUIi/ie9cVZfGbwReXFv5Mmq/wBnXEy28WqvpsqWTSs21FErAfePAOMe9etdR0PLvfU9EorgviT4y1jw/r2n6To9nYTPNp93qErXTsBsgMY2Lt7sZRyeBiuo8I63beJPC+l6/aKywahax3CK3VQyg4P0pKSvYpxaVzVoooqiQoornfiL4og8IeFbnV5IjcXGRDaW6nDTzNwiewzyT2AJpN21BK5xzeLtbh8Z/bdW1iDT9DOtPpVvZiFSJFUOu95DyGLocYOAMVnaR8RtR+IXiLxTYeB9aTTo9Es1NrHPaK0t9KwLCUK3PknAUHqc544zzXwt0fUfEXgnUm8d6bI02r6hLfSI8v7vczFg0KjmNRwR3PJ46V0PwY0Xwt4O1vxLbpb2dvFoyQrHq10yiVIJV3GGSZuoUgYycgFRXlrG6zhu09DurYblhGaXQT4c/FXXrbyLX4unRvDc9xpA1CMSo1tIjCUxvG6uSCeFYbex6VyHxs+P1prGnyeCfhzFFqF/rKNZG9u28mJfMBXEe4gljnGTgD3rnP2yLPxhrGrW/iJtBtIfCmhhI7S/WVXlvGnxlhjogwP555rnf2U/EMNj4+/sa8jsjBflJMNpBvJmZThVDr/qV5yWIIz6V2xqt0+bqdOHwVF4OeIk7yWlv1PXNG+C2peMPhVpXh74lW+i2Oq2k8QuLjS7eP7RNaxj5IXkAAVicZK54HvXIfAXwz4F+HfxitNHhknl1W8trizuBeQn/R7sOrxxrlflzGrkH+IDNeyfCzwDrvg3x1401K88QSano2uXUd3ZQzOzSwP83mAk9sFQOeijpXjWt2OqXXirXviXD4kYa7plxN9nMMUTWqLACuxWKneuzK5P8RJ7VlhaFTFznCD0SueNiMVDDQTn10PXP+EUmm+LvivV9Q8T6Zq41PRltLfw9NgCKNecyDJypYnnb/FXyh4f+I3xH8E3N1pWm+KZYo7W5kja1SRbm1Qq5yse7J2DoMHpX1r8JPAfh3StU1D4hR295HrXipVnnW9uFlaBX+fykK8Y79/TtXy78evAt14f+IclrptrLc6rrEs9+dI0myZ4rO23BYiCOSxwS2BgZqMNJKo4nuZPVwkK/wDtMbxZqaL8Q/E3xP8Aih4F0nxpb2eqaba6uJhDBCYyzlTtZgDghSAf517trngi51zxX47uL/xtJrWkz6SbEeG7SME2L7Q8fyA/fBAKnAJJr5r/AGcrHxtpfx20Y3HgnUbh7ElbtJkMTW8Uw2ichvQZ+v1r6p8YaJpfww0/xd8S/CPhe41TxDep597F9tcLMFO5mIYlVCjceBnjFGIm1UUU9TDMnhpV39WVonEeHL3Utc8MQeMvGssuoXkGlzaQNKtLUpKrEqJ4yGO55i0QB5wMcVU/Z1+KR0Gwh8F+LreXS9Piuja6TLdttms4yT5NvdKQNuRwrjKnpnNVNK0y1h+F+jeNfEVy8uqWrG7sY4EBQ3U5LYZDwzFmHzEjAA6Vi/EG48F+OPsF14mtr/wnrpjEUF1qlqfsV4mc+XI6koy5yR8wZeopuFbDz55q6f4HJQxVDGQcKbs4/ifXP45FFeHfs4eLNffXNT+H+tW6z2+nWcV5pt9Fei7QwM20R+aOWAIO0t8wHBzjNe413KXMrmEouLsAr5l+I3iy68U+NrtnuP7M0/wteP8AaftUZWKzgQ4eZ/78soG2NR0Uk96+mq89u/hH4Z1DxVqmtaxNf6pb6lcJdS6Zcy5tfOVQoYqBlsADAYkD0rOtBzjypl0pqEuZo4PQvFniT4lEW/w30aez0iTiXxHqkJjhReh8iI8yv+SjvVGX4ZaX4luPFfwil8VapcrBd2GtXF3IxlkZnUiRJOi/NtyF7Ajjivoi2hhtreO3toY4YY1CJHGu1VUdAAOgryb44/DjxBrE3/CUeANXu9K17MS6hbW9z5C6pAjBhGzdFccgN74NYxwkKcGqejLq4idV+8cz+0ZrnhjW/hL4z8AaBdhtV8MW9nJNbJGRtHmIFVT0J5A46EioPi58KLLw34T8OzfC21tNB8SSahBaLIHcSXYkU7kkk3ZKrguQeDt6dBXVSeG9Q8deI7ae68Cp4W0r7RFc6rcXTRG81IwndHCQmcIHCsWY5IUYHNRftka1Z6R8FrvzY45L+5u4YtPDEqyS7sl1I5GFDcjscd6uhScINEKUn7sWdr8NPDniDQfDr2vizxddeKdQnO+eeaJI40BGCiKoHy9eua8U8N2Rs7HxLoul/Y5oLe/uksZIn32jBslUjB6KmQpGSMhq2hd/EjxJ4q+GEvhK7eTwxb24k128t4/JtZM4DRbHO5gqjAz65ryb4j6lfaL8X/EPhS6ll0ixkltobPTvD93tQRzEhpiCpIccFlAA59Oa0yissPWlKWvMmedmOEeKpKEd076nt/hnwLo/jrwd8PtX0fU9c0Gy8OT/AGi3tgqj7RIrYcv1yrENhgcENxXQ+JGdP2gPCLSz206HS71YLRBtngb5d07H+KPACAdmOeeceO/s/eM2h+E3/CZeJvHmqXMHglbiGXSIYkiiZcbIUd8fvTjG3ngkVzP7S/inxBa674Q+LVt4gtIYleGbw5plvbsZntmUNK87ngHPy7eQc8VxQhL6xdvQ70rRSPfvisj+F/iP4b+JC6dqN3YWtpc6bqw0+EyyCOQBonMa8squp6dN1eO6t408TfEH4033h/QvEUz+F9fgi023tOUaGMhXuZHiIDRsESRctjJYbc19QeD9esvE/hfTPEWmyK9tf2yTIVOcZHK8dwcitQIm7cEUN6hRmu10oufOxPQ821nTV8M2kV5Fb29no0VysE9rNEJAkIGEdGBJwOBzn8K0/Aul6frej32p3Wm2kmlayqGKzlhVlaJQQGdTxuYnJHbAB5rqtY0qx1e2S21GATwLIJPLLEKWHTOOo9jU2m2NnptjDY6fbRW1rAoWKGNdqoPQDtXQ6jceVnJDCwhV9rHQxfBfgfwj4M+1/wDCLeH7HSPtjh7g26YLkdOvQew4HpXRUUVmdQUUUUAFFMlliiTfLIka5xljgZ9Oa474ifEzwx4GsGu9Ua8vNkYlkj0+3M7RxlgodyDhAScAkjJ6UAdjPLHDG80zrHGilnd2wFA6nJ6DFfH3i7xJp3xu/aA0zQ7iDW7nwnZLJFY/2UVWUy5XddPuB/d546Zxg+opv7TfxQ8d6q3/AAjtx4Z1Twz4dni89fNUPNfxjBy5QlVTkfKD9TR8CPhT4l0/xzo/ijxNp62egJCLq31C11eNRHLwUJKn5lPKlfesqs0oPU9WhhqEcLKtUn73RH1T4c1rQ9QlvNH0rVotRudHZLW9VHDPE+3gOQMbsDnFfHv7W1jcaP8AGu51DR7O80GTUNNXz7m2uCo1LJIdiFOR/CpH+zmvqHwP8O9B8EeK/FvivS7iVIvELpdXFsceVCyhmZkxydxYk18afF7XpPiT8b31HRdQeLT9SkWzsmvVJCIicEL1UMwYge9LIK2FpY+M665oHk4inVnSfs9zs/gd8TNE8G/CfVPD/ibw9Zaxo41BIIdOgiEl5dPKC7M6Nw6LtAB65IHavojx54Y0bxv8DXstN8NWkaPpwm0uzvkNsLRwuUyBym3rivm/9my/1Dwb8V9asV0Ww167hs5zLcZ8uWCOBS+Is55clVwe/fAr6E+FPxQ1DxV8MdY8deNfD8Ph3RLfzHgDMztLbKuWdgw5GcgY6+lRmzpSxcqmGXu306fgVRjOEUp7nzd+zz8ZL74ZyHStUSS/8LzSlpYo/mks5M4aSL1Qnkr+I5zn7U8KeJdB8VaRFq3h7VLbUrOUDEkLg4J7MOqn2PNfNGt/DjwH430/Q/HHg7w/4nfTPEN3Lc3xsvKj+yQorAqIyQiZZcfe9a2NF+C9/wCAJLn4lfDXxFqtv/oSXa6DfRAi5j27ngmIP3iM4PVW7miOIjpzHoY2eHq2nSVpdV0PpaiuB8JfFDRNY0u3ur4NYPNGsgBBZcMARyOnWp774maFBcvFBBd3Sqf9YigK30yc10nnHb0Vy0Hj/wAMyIhN46MwHymJsgntXUAhgGHIPIoAWquq6haaXYyXt7KI4oxyT3PoB3NLqd9babYTX15IEhiXcxxk/SvD/Gfia88RX2+TMVrGSIYQeB7n1NAB4z8T3niK/wBzZitIziGEHoPU+prC+GAgbXvH1lJ5Umt31pbGzgvQptms4/8AlphvlbY7MTnpxTaq32n2N8Ua8s4LjYCF8xA2AeoH1qKkOeNgO5sfh7oth8V9M+KWl+MYrrSbi0ksb4X9956XLN8qGJmJUfMANg444FHx98F+FPiPYf2LfePJNBt/Dii81CztHQxrERwZE4wcD5TnjPQ5rzpvD2ltafYbiBrmySRpIrWaRnhgZiSTGh+VDnuBn3qQaFpHnicWEQfaFYgYDgEMAw6PggEbs81zfVZOSk5bFXMH44fHWLVPBWj+Efhfd6lZssYj1Fpv3UiW6qUSJi3zZYAMSOcYGeTXg6XV3pcNtqEzQLLY3EdxGI27Kwz168ZFesePPg/Z+IvENxrtpqkljc3GPMQwh0JHGR0xwKydL+BFqlyJNU16S6iLDfFHAF3L/dBJJX8KHhfeTT2N4YhQg1bVnI3erafqHjybXhMXsRqommhgnCSTQqVyobtuCmvqrTvj58IfiFpU/hTxFE2n2d6ZYJLW8ISLyUTeGZ1OFBIwADnIr5/1v4ERyahJLouuJa2rMSsE9uJPL9gc81o+FPgtY2NxFNr2qNqiRPvW3SIRxE5yN3c/SqlhVJvmZE6iaWh7xY/GT4d+Crjw54V8J6bNL4S8hxPqNvHL5On5+ZAQVy5Yk55yPfNcD4k+I3xC8XfEnVpPBM15pXgy+s47SZ9UtdrEqCHkhRvmVmDEZ6cZ61vKqqgRVAUcAAcfhS1UMNCLuZXZFbQR21tFbwjEcUaxoPQAAD9BUtBrofBHha68RXv8UVlGR502P/HV9/5V0CDwP4Xu/EOoBgDDaRMDLNj0/hHqa92UBVCjsAKr6bY2um2MVnZwrFDGMKo/mfU+9WaAM3xNpX9taJPppm8nzQPn25xg5ryrVPhz4gtCWtlhvYwM5jbDfka9nooA8FsvB/iS6uFgXSZ4iT9+UbVHuTXSXnwu1BYIDaajBJJt/eiXIAPsQORXq3aigDyez+Fups/+l6jaxL/0zBc/0p+t/DG7hgV9JvRdyD/WRygJn3H+Br1WigDwseBfFBfb/ZjDnG7euP51r6T8MtYmlB1G4gtIu+w73/Tj9a9dooA8jn+F+sLOwgvLJ4s/KWLAkfTFWdI+F919pRtVvoRCDllgyWYemSBivU6KAOQuPhz4ZkYFI7qIDssxOfzqMfDXw5gj/TOR3m6fpXZ0UAcfD8OPDSPl47mUY+60xA/Suo06ytdPs47SzhWGGMYVV/r71YooAKKKKACiiigAooooAKKKKACiiigAooooAKKKKACiiigAooooA//Z"/>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ClA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AooooAKACTxzXGfGLxB4h8M+Ef7W8O2lrcSJcIlwZ42k8qNjjeEUjcc4GMgc5ryb4h+K9V8UfDfTJpPEcelaraa19g1O0sLpofN35WEuFO8KW2MQD0J5rGpXhTbT6K5tToTqWt3sfRF1cW9rF5t1PFbx9N0rhR+ZrntZ8e+DNH0SXWr/AMTaZHp8U4t3nWcSKJSCRH8ucsQDx1r5rn1DTJPhbf8AgbxImp6nrOmeIRd2MK2s86zRFlYEuRgph3HJPQVRbRpPDehax4U0vQ2u0vbiy1G01SWeKGK2uIWOWkHH8JI4ByDiuOeZ0IuKvuro6oZbWknps7H0v4c+JXg3xGt5/YOrrfzWlo15JCIXjZol7rvUZGRjjpmvM9G/aIutRm0x/wDhB3isr2W3Vm/tSNpoo53CJIY1GQMnvXG2GpyeFdWa58K69ZoXsmtXSWyk1FwDIZG2ENjknGCSOBxxXNa1Hf2ngN9J0vSrqS4gH2mO8vWitncRSebhUGWIGCAB0FcP9tKooezWret+x3LJ+Rz59ktPU+06Kw/APiOz8XeC9I8S6fn7PqFqkyg9VJHzKfcHIP0rcr6A8EKKKKACiiigAooooAKKKKAKet6fa6to95pd6u62vIHglHfawIOPevjLwX4TtvEd1d6vqmrx3WpaVey2LTw2kZk/cOVRi5yGJUAhsZr7ZPSvlj4t6dZfDP4xWVt4O0uJk8V2stzcWL3BiiS4jJO9DtbbuG4bQOteVm9CpUw7dH4l+XVHqZTWhCuo1dU/z7nn/wAOPGtn4w8YX3h3WYta84s7Wx+2vsZEJGHVNu0+/TtUfxD8S6t4R+JNlpml+GNOmsbsxJCJYCz3DscEiTqCDxioLO71Ozd/HelWGh6RfarMtpcwJG8ksal/nlYMQByM8DB4rT1OPxb4gbVrCPUbi9v7V1OktFsRXORmTCKSCASevtXzs6dGNf2jS5GrNN9erPoVVl7JwlL3k7320E+P58Z2+r+HG8NxTW8CSgRyWpwBcEjiT/Y256+9c5+0rcG+j0q6ste0+5urWHypLW2n3SpIcFnUDsQMfQe9ekx/CfXtVujcXGn3E1rJpXkeXO5JjuWADy7pmHQg44ziqF74IHhTwp4du9Umt9PSxL2sE7o91LG0jFN0sUYUdSFzlsEis8Lj8LCVKMZJyhdaLe5zV8RGXPeWkvwPbf2QNNh0v4B6BDDq8WpiVXuGaNgRA0h3GHgnlc8j1zXrlfOfwhvtX+GfgtrDQbLRfGOg2btNfPpLPBqMbH7zvA5IY8dAQeOBXu3hDxHo/izw/a69oN4t3YXKkxuAQQRwVYHkEHgg819hhcbQxKbpSvbfyPlZQcTWooorrJCiiigAooooAKKo65qlnouk3GqX8hSC3Tc2ASzHoFUdSxJAA7nFeOWvxu13XDrNro3hCDSJdDkddUu9cvNttaqPu58sEszf3QePXkVjWxNKgm6krDUW9j3E9q8V+O2p6Tq2s6VolzbS6l9muv3NjbMEmvbsKGVPM6pFGvzuQR2HtXQaN8WNKuPBt3rF5Np0l9bW6SrDYTtMk7SMUiCZAbcZF2lSAQfWuU+H2mre69feJLhluHt91jbTdmk3FrqVT6NKSoPogFeXmOKU6SpwekuvkdWEoudT0MnTNU8H+D/E+py+ILDwxp9xczxQlYlRdgWJGJG75m+aT72Bnb9KbF8YINFttd1XxLp2o29nYasDp8ltp7ok1g+ERi2MHPLYOCeOOleiPomjtqUmpNpVk16+N1w0CmQ44HzEZ4ry34//AAz17x/qulXC60x8P6erTXWlLkPOygn5COrNjZzjbnIzXzEMmweIqt1W9bddrf1Y9KrhpRTaZzPjD46a34J1GaLVvDLT6brNsr6Y8l3ysDO5Mj7cjJD8AHIAro/DnhrWPiF4YtL298fwXeg3LrMP7OtWWWTaArK0knIBKgkY+8M9as+HNG1/xN4W8L6Jr3gbR7DwrJYyLqWnzs/n2zKSIggPzDoD1z1zXonhz/hHdOhXw1oUtjCNOQRixhkBaEdeV6+9d6wGDwyvRprm777dfUKOHTlzSehmeI/D15DqUPibwu6W2vWyhXVjiO/iHWKXHU/3W6g+1YugeLNN8EazH4mslkg8F+ILwwaxbuMf2LqJIBkYfwo2MN2zhu/Pc6vcXVrpd1c2Nk17cxRM8VsrhDMwHCAngE14JqPj/QvFMtxHaQnw9rl4Hs9T0PXkMVjqoHDRtIOBIMYVxg9jToUqirLEUd1o/Ndn+jDGUYtabntf7R2s+PrPw5oVp8Pcxz6vqkNnc6hFCZjaQyEASAAHC5PLdh+dcZ8O/iTrnhGe3h8ea99s0KXVLnRZ72+ZfNsL6EnrIoAeFwOCRlTwa4/SvGviDwHph8OzeLtT8KaaTtgj17SGvDaow4S2uYyVlHJ27ulSeGmXWte8L6D4d0TUj4Y0O++16hcazYlZNUlnV1muGBGFVUZ23NjJIAHSvUxua+zcZQT876K1tr927bXPIVKztI+sYJY54UmhdZI3UMjKchgeQQfy/On15v8As3yWzfCy2isLlrnTre/vILCQsSPs6TuIwCeqheh9BXpFe1CfPFStuYhRRRVgedfHTVINLt/BrXkoS0uPFdnBNu6HKSsmfYSLGfwrgdL0rSb8eN/h3eXi6Lrd5rMmpxSyRgG4RmWSOVQSBIo27So9O1d7+0V4Lm8cfDk2FtaPe3NhewajDbJMYmmMRO5Fb+FijOAexIrwvxV4v0W5httG8WW+ka7Dbp/oqa7BdWWq2zDojskbbj/tKRur5LiHBVq1aEqd/l0ad09dH6OxvSkkncZrWmWfhvUG0Lw0bDV/EdxeRxZ021Mdnp00u4G4lZncyTAbiFJwnJx6+r6l4i8J/D3Q7XTb2+WAWtqPKtIgZriRVHLBFBY+pbpyTXi/wkl8RNrOt6t/wicWkW2gaeW0rQ7WFlEtxPxHM2/53YqPvPztr1Xwp8PxpnhHVBfyrfeJ9at5P7R1GQZZndTiNSeVjXOAOlX7Jwt7eV5de/8AkrHp4NOMbxW52ujahBq2k2mqWu8QXcKzR+Yu1trDIyD0Nc5earrF/wDEu10XSZYotM0y3NxrEjJuMjSAiGJfQ8FifYVV0fxnaaRptpp2uaFrujtawRwu72LywDauMiSPcMccZwapfA7UrXXrTxN4ggkLzXuvTiTdGUZEjCpECDyPkAPPqazUOXmk0d3O21G56J2Oa5bxt4D0TxSEuZY5NP1aLm21Ozby7iFscHcPvD/ZbIrqu3NB9KxjJwdzWUFJWPNvBXjWfS7PWNF+IWp2cWraA6+ddcRi9t3GYpVXux6YHerHhPw1B4j8N6xN4s0eKS216/kvIbG6i+e3iZVVQc8q5A3HGCCaxdQ0LRta/abt7+WG2u5dJ0ISTK43eVKZcRNjpuA3EfWvRdfvpoTb6fY7Wv7twqDr5aA/NIR6AfmcCuuq1G3Lo2c8Ff4tlsYPiPwHo+ofC+XwZqE1xc2UFqVgnuH3SxFASj7vVeOfY14b4OtvE2ofDzRZvGGteN28N+VLGYLeGa5S/jD4jaJofmHAK7ZDjvz0r1v4g3Gq+OtcPwv8HysrSbT4h1ND8thanGY9w6yOOAByATXu/h/SrHQdDsdF0uEQWNjAlvBGP4UUYH/167sNgXWpP2r63Wx5mPqR50onDfs66XqGlfDOCO/06TSUub25urPTpFw1pbSSFooyP4Tt5x2zivRqDRXsxiopJdDzQoooqgCmSQwyOryRRuyn5WZQSPxp9FAHjN5cWvhf4ueIbXWJhbN4ieG8065l+VJtkSxNCHPAdSuQpPIbiuj1O4ntLNrmGze6KYLRR/fZe+3PU+1dh4l0DRfEukS6Tr2m22o2UuN0M6ZGR0I7g+45HrXDQ/CODSs/8Iv4x8SaRH/BbS3C3lup9llBYD2DCvKxWXOpNzi9z08Pj/Zx5ZIZofiLRtZZo7C+ja4T/WW0n7uaP/ejb5h+Vcv4q0DxNpHiOTxZ4GFpPLcqo1TSLhvLjvSvCyI/8EoXjJGCOtaniP4b+MruRLn7V4b1S8hz5F75Utjdx8dpELde46eormo/FXxK8HyyRePvAN9daYp+TVtIK3JVcdZY15+rAAe1cf1GvT1ivkdaxlGejdi/D8RNViTy9U+G/i22uR1WC3SdCfZ1b19hVO98QfFHxFG1r4a8Ix+Gom+VtQ1udS6D1SFM5PuTit/w18SvAfiJVOk+KtNndjxG83lSZx02vg1b13xt4R0OISat4k0y3BHCeeGdvoq5J/AVypOMvg1N9JR1noUvh74PsfAukXk1xqEuoaldubrVdTuDtedwMkn+6oGcDsK5r4Mm68bJqmsaJeTNNqlw7Xmsuu5bKEMRHbwZ4Zwoz/dUnJycA5/j3U/FXjvw5evpfh6+03wRZp52q3t7MLKfUbdRl44AwyqkfxHGegr6C8CWGj6b4N0m28P6cum6X9kje3twu3YrKGAP+1zyT3r1MHhXNOdTc87E4xJ8lMXwd4X0Xwjo66XodmsEW4ySOx3STyHkySMeWYnua2qoa7rGk6Dpkmp61qNrp1lF/rJ7mUIi/ie9cVZfGbwReXFv5Mmq/wBnXEy28WqvpsqWTSs21FErAfePAOMe9etdR0PLvfU9EorgviT4y1jw/r2n6To9nYTPNp93qErXTsBsgMY2Lt7sZRyeBiuo8I63beJPC+l6/aKywahax3CK3VQyg4P0pKSvYpxaVzVoooqiQoornfiL4og8IeFbnV5IjcXGRDaW6nDTzNwiewzyT2AJpN21BK5xzeLtbh8Z/bdW1iDT9DOtPpVvZiFSJFUOu95DyGLocYOAMVnaR8RtR+IXiLxTYeB9aTTo9Es1NrHPaK0t9KwLCUK3PknAUHqc544zzXwt0fUfEXgnUm8d6bI02r6hLfSI8v7vczFg0KjmNRwR3PJ46V0PwY0Xwt4O1vxLbpb2dvFoyQrHq10yiVIJV3GGSZuoUgYycgFRXlrG6zhu09DurYblhGaXQT4c/FXXrbyLX4unRvDc9xpA1CMSo1tIjCUxvG6uSCeFYbex6VyHxs+P1prGnyeCfhzFFqF/rKNZG9u28mJfMBXEe4gljnGTgD3rnP2yLPxhrGrW/iJtBtIfCmhhI7S/WVXlvGnxlhjogwP555rnf2U/EMNj4+/sa8jsjBflJMNpBvJmZThVDr/qV5yWIIz6V2xqt0+bqdOHwVF4OeIk7yWlv1PXNG+C2peMPhVpXh74lW+i2Oq2k8QuLjS7eP7RNaxj5IXkAAVicZK54HvXIfAXwz4F+HfxitNHhknl1W8trizuBeQn/R7sOrxxrlflzGrkH+IDNeyfCzwDrvg3x1401K88QSano2uXUd3ZQzOzSwP83mAk9sFQOeijpXjWt2OqXXirXviXD4kYa7plxN9nMMUTWqLACuxWKneuzK5P8RJ7VlhaFTFznCD0SueNiMVDDQTn10PXP+EUmm+LvivV9Q8T6Zq41PRltLfw9NgCKNecyDJypYnnb/FXyh4f+I3xH8E3N1pWm+KZYo7W5kja1SRbm1Qq5yse7J2DoMHpX1r8JPAfh3StU1D4hR295HrXipVnnW9uFlaBX+fykK8Y79/TtXy78evAt14f+IclrptrLc6rrEs9+dI0myZ4rO23BYiCOSxwS2BgZqMNJKo4nuZPVwkK/wDtMbxZqaL8Q/E3xP8Aih4F0nxpb2eqaba6uJhDBCYyzlTtZgDghSAf517trngi51zxX47uL/xtJrWkz6SbEeG7SME2L7Q8fyA/fBAKnAJJr5r/AGcrHxtpfx20Y3HgnUbh7ElbtJkMTW8Uw2ichvQZ+v1r6p8YaJpfww0/xd8S/CPhe41TxDep597F9tcLMFO5mIYlVCjceBnjFGIm1UUU9TDMnhpV39WVonEeHL3Utc8MQeMvGssuoXkGlzaQNKtLUpKrEqJ4yGO55i0QB5wMcVU/Z1+KR0Gwh8F+LreXS9Piuja6TLdttms4yT5NvdKQNuRwrjKnpnNVNK0y1h+F+jeNfEVy8uqWrG7sY4EBQ3U5LYZDwzFmHzEjAA6Vi/EG48F+OPsF14mtr/wnrpjEUF1qlqfsV4mc+XI6koy5yR8wZeopuFbDz55q6f4HJQxVDGQcKbs4/ifXP45FFeHfs4eLNffXNT+H+tW6z2+nWcV5pt9Fei7QwM20R+aOWAIO0t8wHBzjNe413KXMrmEouLsAr5l+I3iy68U+NrtnuP7M0/wteP8AaftUZWKzgQ4eZ/78soG2NR0Uk96+mq89u/hH4Z1DxVqmtaxNf6pb6lcJdS6Zcy5tfOVQoYqBlsADAYkD0rOtBzjypl0pqEuZo4PQvFniT4lEW/w30aez0iTiXxHqkJjhReh8iI8yv+SjvVGX4ZaX4luPFfwil8VapcrBd2GtXF3IxlkZnUiRJOi/NtyF7Ajjivoi2hhtreO3toY4YY1CJHGu1VUdAAOgryb44/DjxBrE3/CUeANXu9K17MS6hbW9z5C6pAjBhGzdFccgN74NYxwkKcGqejLq4idV+8cz+0ZrnhjW/hL4z8AaBdhtV8MW9nJNbJGRtHmIFVT0J5A46EioPi58KLLw34T8OzfC21tNB8SSahBaLIHcSXYkU7kkk3ZKrguQeDt6dBXVSeG9Q8deI7ae68Cp4W0r7RFc6rcXTRG81IwndHCQmcIHCsWY5IUYHNRftka1Z6R8FrvzY45L+5u4YtPDEqyS7sl1I5GFDcjscd6uhScINEKUn7sWdr8NPDniDQfDr2vizxddeKdQnO+eeaJI40BGCiKoHy9eua8U8N2Rs7HxLoul/Y5oLe/uksZIn32jBslUjB6KmQpGSMhq2hd/EjxJ4q+GEvhK7eTwxb24k128t4/JtZM4DRbHO5gqjAz65ryb4j6lfaL8X/EPhS6ll0ixkltobPTvD93tQRzEhpiCpIccFlAA59Oa0yissPWlKWvMmedmOEeKpKEd076nt/hnwLo/jrwd8PtX0fU9c0Gy8OT/AGi3tgqj7RIrYcv1yrENhgcENxXQ+JGdP2gPCLSz206HS71YLRBtngb5d07H+KPACAdmOeeceO/s/eM2h+E3/CZeJvHmqXMHglbiGXSIYkiiZcbIUd8fvTjG3ngkVzP7S/inxBa674Q+LVt4gtIYleGbw5plvbsZntmUNK87ngHPy7eQc8VxQhL6xdvQ70rRSPfvisj+F/iP4b+JC6dqN3YWtpc6bqw0+EyyCOQBonMa8squp6dN1eO6t408TfEH4033h/QvEUz+F9fgi023tOUaGMhXuZHiIDRsESRctjJYbc19QeD9esvE/hfTPEWmyK9tf2yTIVOcZHK8dwcitQIm7cEUN6hRmu10oufOxPQ821nTV8M2kV5Fb29no0VysE9rNEJAkIGEdGBJwOBzn8K0/Aul6frej32p3Wm2kmlayqGKzlhVlaJQQGdTxuYnJHbAB5rqtY0qx1e2S21GATwLIJPLLEKWHTOOo9jU2m2NnptjDY6fbRW1rAoWKGNdqoPQDtXQ6jceVnJDCwhV9rHQxfBfgfwj4M+1/wDCLeH7HSPtjh7g26YLkdOvQew4HpXRUUVmdQUUUUAFFMlliiTfLIka5xljgZ9Oa474ifEzwx4GsGu9Ua8vNkYlkj0+3M7RxlgodyDhAScAkjJ6UAdjPLHDG80zrHGilnd2wFA6nJ6DFfH3i7xJp3xu/aA0zQ7iDW7nwnZLJFY/2UVWUy5XddPuB/d546Zxg+opv7TfxQ8d6q3/AAjtx4Z1Twz4dni89fNUPNfxjBy5QlVTkfKD9TR8CPhT4l0/xzo/ijxNp62egJCLq31C11eNRHLwUJKn5lPKlfesqs0oPU9WhhqEcLKtUn73RH1T4c1rQ9QlvNH0rVotRudHZLW9VHDPE+3gOQMbsDnFfHv7W1jcaP8AGu51DR7O80GTUNNXz7m2uCo1LJIdiFOR/CpH+zmvqHwP8O9B8EeK/FvivS7iVIvELpdXFsceVCyhmZkxydxYk18afF7XpPiT8b31HRdQeLT9SkWzsmvVJCIicEL1UMwYge9LIK2FpY+M665oHk4inVnSfs9zs/gd8TNE8G/CfVPD/ibw9Zaxo41BIIdOgiEl5dPKC7M6Nw6LtAB65IHavojx54Y0bxv8DXstN8NWkaPpwm0uzvkNsLRwuUyBym3rivm/9my/1Dwb8V9asV0Ww167hs5zLcZ8uWCOBS+Is55clVwe/fAr6E+FPxQ1DxV8MdY8deNfD8Ph3RLfzHgDMztLbKuWdgw5GcgY6+lRmzpSxcqmGXu306fgVRjOEUp7nzd+zz8ZL74ZyHStUSS/8LzSlpYo/mks5M4aSL1Qnkr+I5zn7U8KeJdB8VaRFq3h7VLbUrOUDEkLg4J7MOqn2PNfNGt/DjwH430/Q/HHg7w/4nfTPEN3Lc3xsvKj+yQorAqIyQiZZcfe9a2NF+C9/wCAJLn4lfDXxFqtv/oSXa6DfRAi5j27ngmIP3iM4PVW7miOIjpzHoY2eHq2nSVpdV0PpaiuB8JfFDRNY0u3ur4NYPNGsgBBZcMARyOnWp774maFBcvFBBd3Sqf9YigK30yc10nnHb0Vy0Hj/wAMyIhN46MwHymJsgntXUAhgGHIPIoAWquq6haaXYyXt7KI4oxyT3PoB3NLqd9babYTX15IEhiXcxxk/SvD/Gfia88RX2+TMVrGSIYQeB7n1NAB4z8T3niK/wBzZitIziGEHoPU+prC+GAgbXvH1lJ5Umt31pbGzgvQptms4/8AlphvlbY7MTnpxTaq32n2N8Ua8s4LjYCF8xA2AeoH1qKkOeNgO5sfh7oth8V9M+KWl+MYrrSbi0ksb4X9956XLN8qGJmJUfMANg444FHx98F+FPiPYf2LfePJNBt/Dii81CztHQxrERwZE4wcD5TnjPQ5rzpvD2ltafYbiBrmySRpIrWaRnhgZiSTGh+VDnuBn3qQaFpHnicWEQfaFYgYDgEMAw6PggEbs81zfVZOSk5bFXMH44fHWLVPBWj+Efhfd6lZssYj1Fpv3UiW6qUSJi3zZYAMSOcYGeTXg6XV3pcNtqEzQLLY3EdxGI27Kwz168ZFesePPg/Z+IvENxrtpqkljc3GPMQwh0JHGR0xwKydL+BFqlyJNU16S6iLDfFHAF3L/dBJJX8KHhfeTT2N4YhQg1bVnI3erafqHjybXhMXsRqommhgnCSTQqVyobtuCmvqrTvj58IfiFpU/hTxFE2n2d6ZYJLW8ISLyUTeGZ1OFBIwADnIr5/1v4ERyahJLouuJa2rMSsE9uJPL9gc81o+FPgtY2NxFNr2qNqiRPvW3SIRxE5yN3c/SqlhVJvmZE6iaWh7xY/GT4d+Crjw54V8J6bNL4S8hxPqNvHL5On5+ZAQVy5Yk55yPfNcD4k+I3xC8XfEnVpPBM15pXgy+s47SZ9UtdrEqCHkhRvmVmDEZ6cZ61vKqqgRVAUcAAcfhS1UMNCLuZXZFbQR21tFbwjEcUaxoPQAAD9BUtBrofBHha68RXv8UVlGR502P/HV9/5V0CDwP4Xu/EOoBgDDaRMDLNj0/hHqa92UBVCjsAKr6bY2um2MVnZwrFDGMKo/mfU+9WaAM3xNpX9taJPppm8nzQPn25xg5ryrVPhz4gtCWtlhvYwM5jbDfka9nooA8FsvB/iS6uFgXSZ4iT9+UbVHuTXSXnwu1BYIDaajBJJt/eiXIAPsQORXq3aigDyez+Fups/+l6jaxL/0zBc/0p+t/DG7hgV9JvRdyD/WRygJn3H+Br1WigDwseBfFBfb/ZjDnG7euP51r6T8MtYmlB1G4gtIu+w73/Tj9a9dooA8jn+F+sLOwgvLJ4s/KWLAkfTFWdI+F919pRtVvoRCDllgyWYemSBivU6KAOQuPhz4ZkYFI7qIDssxOfzqMfDXw5gj/TOR3m6fpXZ0UAcfD8OPDSPl47mUY+60xA/Suo06ytdPs47SzhWGGMYVV/r71YooAKKKKACiiigAooooAKKKKACiiigAooooAKKKKACiiigAooooA//Z"/>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8" descr="data:image/jpg;base64,%20/9j/4AAQSkZJRgABAQEAYABgAAD/2wBDAAUDBAQEAwUEBAQFBQUGBwwIBwcHBw8LCwkMEQ8SEhEPERETFhwXExQaFRERGCEYGh0dHx8fExciJCIeJBweHx7/2wBDAQUFBQcGBw4ICA4eFBEUHh4eHh4eHh4eHh4eHh4eHh4eHh4eHh4eHh4eHh4eHh4eHh4eHh4eHh4eHh4eHh4eHh7/wAARCAClAH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AooooAKACTxzXGfGLxB4h8M+Ef7W8O2lrcSJcIlwZ42k8qNjjeEUjcc4GMgc5ryb4h+K9V8UfDfTJpPEcelaraa19g1O0sLpofN35WEuFO8KW2MQD0J5rGpXhTbT6K5tToTqWt3sfRF1cW9rF5t1PFbx9N0rhR+ZrntZ8e+DNH0SXWr/AMTaZHp8U4t3nWcSKJSCRH8ucsQDx1r5rn1DTJPhbf8AgbxImp6nrOmeIRd2MK2s86zRFlYEuRgph3HJPQVRbRpPDehax4U0vQ2u0vbiy1G01SWeKGK2uIWOWkHH8JI4ByDiuOeZ0IuKvuro6oZbWknps7H0v4c+JXg3xGt5/YOrrfzWlo15JCIXjZol7rvUZGRjjpmvM9G/aIutRm0x/wDhB3isr2W3Vm/tSNpoo53CJIY1GQMnvXG2GpyeFdWa58K69ZoXsmtXSWyk1FwDIZG2ENjknGCSOBxxXNa1Hf2ngN9J0vSrqS4gH2mO8vWitncRSebhUGWIGCAB0FcP9tKooezWret+x3LJ+Rz59ktPU+06Kw/APiOz8XeC9I8S6fn7PqFqkyg9VJHzKfcHIP0rcr6A8EKKKKACiiigAooooAKKKKAKet6fa6to95pd6u62vIHglHfawIOPevjLwX4TtvEd1d6vqmrx3WpaVey2LTw2kZk/cOVRi5yGJUAhsZr7ZPSvlj4t6dZfDP4xWVt4O0uJk8V2stzcWL3BiiS4jJO9DtbbuG4bQOteVm9CpUw7dH4l+XVHqZTWhCuo1dU/z7nn/wAOPGtn4w8YX3h3WYta84s7Wx+2vsZEJGHVNu0+/TtUfxD8S6t4R+JNlpml+GNOmsbsxJCJYCz3DscEiTqCDxioLO71Ozd/HelWGh6RfarMtpcwJG8ksal/nlYMQByM8DB4rT1OPxb4gbVrCPUbi9v7V1OktFsRXORmTCKSCASevtXzs6dGNf2jS5GrNN9erPoVVl7JwlL3k7320E+P58Z2+r+HG8NxTW8CSgRyWpwBcEjiT/Y256+9c5+0rcG+j0q6ste0+5urWHypLW2n3SpIcFnUDsQMfQe9ekx/CfXtVujcXGn3E1rJpXkeXO5JjuWADy7pmHQg44ziqF74IHhTwp4du9Umt9PSxL2sE7o91LG0jFN0sUYUdSFzlsEis8Lj8LCVKMZJyhdaLe5zV8RGXPeWkvwPbf2QNNh0v4B6BDDq8WpiVXuGaNgRA0h3GHgnlc8j1zXrlfOfwhvtX+GfgtrDQbLRfGOg2btNfPpLPBqMbH7zvA5IY8dAQeOBXu3hDxHo/izw/a69oN4t3YXKkxuAQQRwVYHkEHgg819hhcbQxKbpSvbfyPlZQcTWooorrJCiiigAooooAKKo65qlnouk3GqX8hSC3Tc2ASzHoFUdSxJAA7nFeOWvxu13XDrNro3hCDSJdDkddUu9cvNttaqPu58sEszf3QePXkVjWxNKgm6krDUW9j3E9q8V+O2p6Tq2s6VolzbS6l9muv3NjbMEmvbsKGVPM6pFGvzuQR2HtXQaN8WNKuPBt3rF5Np0l9bW6SrDYTtMk7SMUiCZAbcZF2lSAQfWuU+H2mre69feJLhluHt91jbTdmk3FrqVT6NKSoPogFeXmOKU6SpwekuvkdWEoudT0MnTNU8H+D/E+py+ILDwxp9xczxQlYlRdgWJGJG75m+aT72Bnb9KbF8YINFttd1XxLp2o29nYasDp8ltp7ok1g+ERi2MHPLYOCeOOleiPomjtqUmpNpVk16+N1w0CmQ44HzEZ4ry34//AAz17x/qulXC60x8P6erTXWlLkPOygn5COrNjZzjbnIzXzEMmweIqt1W9bddrf1Y9KrhpRTaZzPjD46a34J1GaLVvDLT6brNsr6Y8l3ysDO5Mj7cjJD8AHIAro/DnhrWPiF4YtL298fwXeg3LrMP7OtWWWTaArK0knIBKgkY+8M9as+HNG1/xN4W8L6Jr3gbR7DwrJYyLqWnzs/n2zKSIggPzDoD1z1zXonhz/hHdOhXw1oUtjCNOQRixhkBaEdeV6+9d6wGDwyvRprm777dfUKOHTlzSehmeI/D15DqUPibwu6W2vWyhXVjiO/iHWKXHU/3W6g+1YugeLNN8EazH4mslkg8F+ILwwaxbuMf2LqJIBkYfwo2MN2zhu/Pc6vcXVrpd1c2Nk17cxRM8VsrhDMwHCAngE14JqPj/QvFMtxHaQnw9rl4Hs9T0PXkMVjqoHDRtIOBIMYVxg9jToUqirLEUd1o/Ndn+jDGUYtabntf7R2s+PrPw5oVp8Pcxz6vqkNnc6hFCZjaQyEASAAHC5PLdh+dcZ8O/iTrnhGe3h8ea99s0KXVLnRZ72+ZfNsL6EnrIoAeFwOCRlTwa4/SvGviDwHph8OzeLtT8KaaTtgj17SGvDaow4S2uYyVlHJ27ulSeGmXWte8L6D4d0TUj4Y0O++16hcazYlZNUlnV1muGBGFVUZ23NjJIAHSvUxua+zcZQT876K1tr927bXPIVKztI+sYJY54UmhdZI3UMjKchgeQQfy/On15v8As3yWzfCy2isLlrnTre/vILCQsSPs6TuIwCeqheh9BXpFe1CfPFStuYhRRRVgedfHTVINLt/BrXkoS0uPFdnBNu6HKSsmfYSLGfwrgdL0rSb8eN/h3eXi6Lrd5rMmpxSyRgG4RmWSOVQSBIo27So9O1d7+0V4Lm8cfDk2FtaPe3NhewajDbJMYmmMRO5Fb+FijOAexIrwvxV4v0W5httG8WW+ka7Dbp/oqa7BdWWq2zDojskbbj/tKRur5LiHBVq1aEqd/l0ad09dH6OxvSkkncZrWmWfhvUG0Lw0bDV/EdxeRxZ021Mdnp00u4G4lZncyTAbiFJwnJx6+r6l4i8J/D3Q7XTb2+WAWtqPKtIgZriRVHLBFBY+pbpyTXi/wkl8RNrOt6t/wicWkW2gaeW0rQ7WFlEtxPxHM2/53YqPvPztr1Xwp8PxpnhHVBfyrfeJ9at5P7R1GQZZndTiNSeVjXOAOlX7Jwt7eV5de/8AkrHp4NOMbxW52ujahBq2k2mqWu8QXcKzR+Yu1trDIyD0Nc5earrF/wDEu10XSZYotM0y3NxrEjJuMjSAiGJfQ8FifYVV0fxnaaRptpp2uaFrujtawRwu72LywDauMiSPcMccZwapfA7UrXXrTxN4ggkLzXuvTiTdGUZEjCpECDyPkAPPqazUOXmk0d3O21G56J2Oa5bxt4D0TxSEuZY5NP1aLm21Ozby7iFscHcPvD/ZbIrqu3NB9KxjJwdzWUFJWPNvBXjWfS7PWNF+IWp2cWraA6+ddcRi9t3GYpVXux6YHerHhPw1B4j8N6xN4s0eKS216/kvIbG6i+e3iZVVQc8q5A3HGCCaxdQ0LRta/abt7+WG2u5dJ0ISTK43eVKZcRNjpuA3EfWvRdfvpoTb6fY7Wv7twqDr5aA/NIR6AfmcCuuq1G3Lo2c8Ff4tlsYPiPwHo+ofC+XwZqE1xc2UFqVgnuH3SxFASj7vVeOfY14b4OtvE2ofDzRZvGGteN28N+VLGYLeGa5S/jD4jaJofmHAK7ZDjvz0r1v4g3Gq+OtcPwv8HysrSbT4h1ND8thanGY9w6yOOAByATXu/h/SrHQdDsdF0uEQWNjAlvBGP4UUYH/167sNgXWpP2r63Wx5mPqR50onDfs66XqGlfDOCO/06TSUub25urPTpFw1pbSSFooyP4Tt5x2zivRqDRXsxiopJdDzQoooqgCmSQwyOryRRuyn5WZQSPxp9FAHjN5cWvhf4ueIbXWJhbN4ieG8065l+VJtkSxNCHPAdSuQpPIbiuj1O4ntLNrmGze6KYLRR/fZe+3PU+1dh4l0DRfEukS6Tr2m22o2UuN0M6ZGR0I7g+45HrXDQ/CODSs/8Iv4x8SaRH/BbS3C3lup9llBYD2DCvKxWXOpNzi9z08Pj/Zx5ZIZofiLRtZZo7C+ja4T/WW0n7uaP/ejb5h+Vcv4q0DxNpHiOTxZ4GFpPLcqo1TSLhvLjvSvCyI/8EoXjJGCOtaniP4b+MruRLn7V4b1S8hz5F75Utjdx8dpELde46eormo/FXxK8HyyRePvAN9daYp+TVtIK3JVcdZY15+rAAe1cf1GvT1ivkdaxlGejdi/D8RNViTy9U+G/i22uR1WC3SdCfZ1b19hVO98QfFHxFG1r4a8Ix+Gom+VtQ1udS6D1SFM5PuTit/w18SvAfiJVOk+KtNndjxG83lSZx02vg1b13xt4R0OISat4k0y3BHCeeGdvoq5J/AVypOMvg1N9JR1noUvh74PsfAukXk1xqEuoaldubrVdTuDtedwMkn+6oGcDsK5r4Mm68bJqmsaJeTNNqlw7Xmsuu5bKEMRHbwZ4Zwoz/dUnJycA5/j3U/FXjvw5evpfh6+03wRZp52q3t7MLKfUbdRl44AwyqkfxHGegr6C8CWGj6b4N0m28P6cum6X9kje3twu3YrKGAP+1zyT3r1MHhXNOdTc87E4xJ8lMXwd4X0Xwjo66XodmsEW4ySOx3STyHkySMeWYnua2qoa7rGk6Dpkmp61qNrp1lF/rJ7mUIi/ie9cVZfGbwReXFv5Mmq/wBnXEy28WqvpsqWTSs21FErAfePAOMe9etdR0PLvfU9EorgviT4y1jw/r2n6To9nYTPNp93qErXTsBsgMY2Lt7sZRyeBiuo8I63beJPC+l6/aKywahax3CK3VQyg4P0pKSvYpxaVzVoooqiQoornfiL4og8IeFbnV5IjcXGRDaW6nDTzNwiewzyT2AJpN21BK5xzeLtbh8Z/bdW1iDT9DOtPpVvZiFSJFUOu95DyGLocYOAMVnaR8RtR+IXiLxTYeB9aTTo9Es1NrHPaK0t9KwLCUK3PknAUHqc544zzXwt0fUfEXgnUm8d6bI02r6hLfSI8v7vczFg0KjmNRwR3PJ46V0PwY0Xwt4O1vxLbpb2dvFoyQrHq10yiVIJV3GGSZuoUgYycgFRXlrG6zhu09DurYblhGaXQT4c/FXXrbyLX4unRvDc9xpA1CMSo1tIjCUxvG6uSCeFYbex6VyHxs+P1prGnyeCfhzFFqF/rKNZG9u28mJfMBXEe4gljnGTgD3rnP2yLPxhrGrW/iJtBtIfCmhhI7S/WVXlvGnxlhjogwP555rnf2U/EMNj4+/sa8jsjBflJMNpBvJmZThVDr/qV5yWIIz6V2xqt0+bqdOHwVF4OeIk7yWlv1PXNG+C2peMPhVpXh74lW+i2Oq2k8QuLjS7eP7RNaxj5IXkAAVicZK54HvXIfAXwz4F+HfxitNHhknl1W8trizuBeQn/R7sOrxxrlflzGrkH+IDNeyfCzwDrvg3x1401K88QSano2uXUd3ZQzOzSwP83mAk9sFQOeijpXjWt2OqXXirXviXD4kYa7plxN9nMMUTWqLACuxWKneuzK5P8RJ7VlhaFTFznCD0SueNiMVDDQTn10PXP+EUmm+LvivV9Q8T6Zq41PRltLfw9NgCKNecyDJypYnnb/FXyh4f+I3xH8E3N1pWm+KZYo7W5kja1SRbm1Qq5yse7J2DoMHpX1r8JPAfh3StU1D4hR295HrXipVnnW9uFlaBX+fykK8Y79/TtXy78evAt14f+IclrptrLc6rrEs9+dI0myZ4rO23BYiCOSxwS2BgZqMNJKo4nuZPVwkK/wDtMbxZqaL8Q/E3xP8Aih4F0nxpb2eqaba6uJhDBCYyzlTtZgDghSAf517trngi51zxX47uL/xtJrWkz6SbEeG7SME2L7Q8fyA/fBAKnAJJr5r/AGcrHxtpfx20Y3HgnUbh7ElbtJkMTW8Uw2ichvQZ+v1r6p8YaJpfww0/xd8S/CPhe41TxDep597F9tcLMFO5mIYlVCjceBnjFGIm1UUU9TDMnhpV39WVonEeHL3Utc8MQeMvGssuoXkGlzaQNKtLUpKrEqJ4yGO55i0QB5wMcVU/Z1+KR0Gwh8F+LreXS9Piuja6TLdttms4yT5NvdKQNuRwrjKnpnNVNK0y1h+F+jeNfEVy8uqWrG7sY4EBQ3U5LYZDwzFmHzEjAA6Vi/EG48F+OPsF14mtr/wnrpjEUF1qlqfsV4mc+XI6koy5yR8wZeopuFbDz55q6f4HJQxVDGQcKbs4/ifXP45FFeHfs4eLNffXNT+H+tW6z2+nWcV5pt9Fei7QwM20R+aOWAIO0t8wHBzjNe413KXMrmEouLsAr5l+I3iy68U+NrtnuP7M0/wteP8AaftUZWKzgQ4eZ/78soG2NR0Uk96+mq89u/hH4Z1DxVqmtaxNf6pb6lcJdS6Zcy5tfOVQoYqBlsADAYkD0rOtBzjypl0pqEuZo4PQvFniT4lEW/w30aez0iTiXxHqkJjhReh8iI8yv+SjvVGX4ZaX4luPFfwil8VapcrBd2GtXF3IxlkZnUiRJOi/NtyF7Ajjivoi2hhtreO3toY4YY1CJHGu1VUdAAOgryb44/DjxBrE3/CUeANXu9K17MS6hbW9z5C6pAjBhGzdFccgN74NYxwkKcGqejLq4idV+8cz+0ZrnhjW/hL4z8AaBdhtV8MW9nJNbJGRtHmIFVT0J5A46EioPi58KLLw34T8OzfC21tNB8SSahBaLIHcSXYkU7kkk3ZKrguQeDt6dBXVSeG9Q8deI7ae68Cp4W0r7RFc6rcXTRG81IwndHCQmcIHCsWY5IUYHNRftka1Z6R8FrvzY45L+5u4YtPDEqyS7sl1I5GFDcjscd6uhScINEKUn7sWdr8NPDniDQfDr2vizxddeKdQnO+eeaJI40BGCiKoHy9eua8U8N2Rs7HxLoul/Y5oLe/uksZIn32jBslUjB6KmQpGSMhq2hd/EjxJ4q+GEvhK7eTwxb24k128t4/JtZM4DRbHO5gqjAz65ryb4j6lfaL8X/EPhS6ll0ixkltobPTvD93tQRzEhpiCpIccFlAA59Oa0yissPWlKWvMmedmOEeKpKEd076nt/hnwLo/jrwd8PtX0fU9c0Gy8OT/AGi3tgqj7RIrYcv1yrENhgcENxXQ+JGdP2gPCLSz206HS71YLRBtngb5d07H+KPACAdmOeeceO/s/eM2h+E3/CZeJvHmqXMHglbiGXSIYkiiZcbIUd8fvTjG3ngkVzP7S/inxBa674Q+LVt4gtIYleGbw5plvbsZntmUNK87ngHPy7eQc8VxQhL6xdvQ70rRSPfvisj+F/iP4b+JC6dqN3YWtpc6bqw0+EyyCOQBonMa8squp6dN1eO6t408TfEH4033h/QvEUz+F9fgi023tOUaGMhXuZHiIDRsESRctjJYbc19QeD9esvE/hfTPEWmyK9tf2yTIVOcZHK8dwcitQIm7cEUN6hRmu10oufOxPQ821nTV8M2kV5Fb29no0VysE9rNEJAkIGEdGBJwOBzn8K0/Aul6frej32p3Wm2kmlayqGKzlhVlaJQQGdTxuYnJHbAB5rqtY0qx1e2S21GATwLIJPLLEKWHTOOo9jU2m2NnptjDY6fbRW1rAoWKGNdqoPQDtXQ6jceVnJDCwhV9rHQxfBfgfwj4M+1/wDCLeH7HSPtjh7g26YLkdOvQew4HpXRUUVmdQUUUUAFFMlliiTfLIka5xljgZ9Oa474ifEzwx4GsGu9Ua8vNkYlkj0+3M7RxlgodyDhAScAkjJ6UAdjPLHDG80zrHGilnd2wFA6nJ6DFfH3i7xJp3xu/aA0zQ7iDW7nwnZLJFY/2UVWUy5XddPuB/d546Zxg+opv7TfxQ8d6q3/AAjtx4Z1Twz4dni89fNUPNfxjBy5QlVTkfKD9TR8CPhT4l0/xzo/ijxNp62egJCLq31C11eNRHLwUJKn5lPKlfesqs0oPU9WhhqEcLKtUn73RH1T4c1rQ9QlvNH0rVotRudHZLW9VHDPE+3gOQMbsDnFfHv7W1jcaP8AGu51DR7O80GTUNNXz7m2uCo1LJIdiFOR/CpH+zmvqHwP8O9B8EeK/FvivS7iVIvELpdXFsceVCyhmZkxydxYk18afF7XpPiT8b31HRdQeLT9SkWzsmvVJCIicEL1UMwYge9LIK2FpY+M665oHk4inVnSfs9zs/gd8TNE8G/CfVPD/ibw9Zaxo41BIIdOgiEl5dPKC7M6Nw6LtAB65IHavojx54Y0bxv8DXstN8NWkaPpwm0uzvkNsLRwuUyBym3rivm/9my/1Dwb8V9asV0Ww167hs5zLcZ8uWCOBS+Is55clVwe/fAr6E+FPxQ1DxV8MdY8deNfD8Ph3RLfzHgDMztLbKuWdgw5GcgY6+lRmzpSxcqmGXu306fgVRjOEUp7nzd+zz8ZL74ZyHStUSS/8LzSlpYo/mks5M4aSL1Qnkr+I5zn7U8KeJdB8VaRFq3h7VLbUrOUDEkLg4J7MOqn2PNfNGt/DjwH430/Q/HHg7w/4nfTPEN3Lc3xsvKj+yQorAqIyQiZZcfe9a2NF+C9/wCAJLn4lfDXxFqtv/oSXa6DfRAi5j27ngmIP3iM4PVW7miOIjpzHoY2eHq2nSVpdV0PpaiuB8JfFDRNY0u3ur4NYPNGsgBBZcMARyOnWp774maFBcvFBBd3Sqf9YigK30yc10nnHb0Vy0Hj/wAMyIhN46MwHymJsgntXUAhgGHIPIoAWquq6haaXYyXt7KI4oxyT3PoB3NLqd9babYTX15IEhiXcxxk/SvD/Gfia88RX2+TMVrGSIYQeB7n1NAB4z8T3niK/wBzZitIziGEHoPU+prC+GAgbXvH1lJ5Umt31pbGzgvQptms4/8AlphvlbY7MTnpxTaq32n2N8Ua8s4LjYCF8xA2AeoH1qKkOeNgO5sfh7oth8V9M+KWl+MYrrSbi0ksb4X9956XLN8qGJmJUfMANg444FHx98F+FPiPYf2LfePJNBt/Dii81CztHQxrERwZE4wcD5TnjPQ5rzpvD2ltafYbiBrmySRpIrWaRnhgZiSTGh+VDnuBn3qQaFpHnicWEQfaFYgYDgEMAw6PggEbs81zfVZOSk5bFXMH44fHWLVPBWj+Efhfd6lZssYj1Fpv3UiW6qUSJi3zZYAMSOcYGeTXg6XV3pcNtqEzQLLY3EdxGI27Kwz168ZFesePPg/Z+IvENxrtpqkljc3GPMQwh0JHGR0xwKydL+BFqlyJNU16S6iLDfFHAF3L/dBJJX8KHhfeTT2N4YhQg1bVnI3erafqHjybXhMXsRqommhgnCSTQqVyobtuCmvqrTvj58IfiFpU/hTxFE2n2d6ZYJLW8ISLyUTeGZ1OFBIwADnIr5/1v4ERyahJLouuJa2rMSsE9uJPL9gc81o+FPgtY2NxFNr2qNqiRPvW3SIRxE5yN3c/SqlhVJvmZE6iaWh7xY/GT4d+Crjw54V8J6bNL4S8hxPqNvHL5On5+ZAQVy5Yk55yPfNcD4k+I3xC8XfEnVpPBM15pXgy+s47SZ9UtdrEqCHkhRvmVmDEZ6cZ61vKqqgRVAUcAAcfhS1UMNCLuZXZFbQR21tFbwjEcUaxoPQAAD9BUtBrofBHha68RXv8UVlGR502P/HV9/5V0CDwP4Xu/EOoBgDDaRMDLNj0/hHqa92UBVCjsAKr6bY2um2MVnZwrFDGMKo/mfU+9WaAM3xNpX9taJPppm8nzQPn25xg5ryrVPhz4gtCWtlhvYwM5jbDfka9nooA8FsvB/iS6uFgXSZ4iT9+UbVHuTXSXnwu1BYIDaajBJJt/eiXIAPsQORXq3aigDyez+Fups/+l6jaxL/0zBc/0p+t/DG7hgV9JvRdyD/WRygJn3H+Br1WigDwseBfFBfb/ZjDnG7euP51r6T8MtYmlB1G4gtIu+w73/Tj9a9dooA8jn+F+sLOwgvLJ4s/KWLAkfTFWdI+F919pRtVvoRCDllgyWYemSBivU6KAOQuPhz4ZkYFI7qIDssxOfzqMfDXw5gj/TOR3m6fpXZ0UAcfD8OPDSPl47mUY+60xA/Suo06ytdPs47SzhWGGMYVV/r71YooAKKKKACiiigAooooAKKKKACiiigAooooAKKKKACiiigAooooA//Z"/>
          <p:cNvSpPr>
            <a:spLocks noChangeAspect="1" noChangeArrowheads="1"/>
          </p:cNvSpPr>
          <p:nvPr/>
        </p:nvSpPr>
        <p:spPr bwMode="auto">
          <a:xfrm>
            <a:off x="5238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10" descr="data:image/png;base64,%20iVBORw0KGgoAAAANSUhEUgAAAKMAAACtCAYAAADcZs/wAAAAAXNSR0IArs4c6QAAAARnQU1BAACxjwv8YQUAAAAJcEhZcwAADsMAAA7DAcdvqGQAAHABSURBVHhe7X0HoCRVlfap6qrO4eU8OQ9MIIdBgiIYUBDEuGLOIiiuYV1ETOuCqBh2xYXVNSAiCgoSRB0yDDNMznnm5divc3d1ddX/fbf6DQMMMMDozxvembmvK9y6Fe53v3POjTIhE/JyEa36+4oX13UN1/1RQiRePZIWXb94uLozIf8EecWC0c7e9T4J3qlLpU/E9wA+xJQ3iLS9yXYy4uK8TzRH0/d+SSrxtMhCHImILl8T8dfkdU27SSUyIYdUXlFgdJxr446z7GxN0y/R9c4lIgCiFKohi/MagGghuABeCMzYgeMRhFnV3wVA8bFSzo1ebth1P5O/nTSiv13jxRNyCOQVA0bH+XaH6zx0u+ZbuViTYalUKtUzugoO/mr4q6l9fhYfQgABPOm243c6QqNomiG6LydOtsOVSsvf3ejp/2sYi27EyQl5iXLYgxG2oG7bH/i2rm84X9e3zbAr2SrgKISgJ676FDr+UknzPMHKbQrOWYaI0YztBtF8IRwKi65BpRdnSX7pcf8afcMnv+PFnZAXK4c9GMvld15rGJs+LdIFNkziCEClQhnBj3AgIUgJRMaBaNimMi7haCkqBTcmfr8mthMQO4MTyemyp3/65xed839XexdMyIuRwxaMbrcbtvU/fs1o+eZljrMcDEm1yzDGimP7T5cxIDJwGwzpmAAjgGnhc2V9ks3BpkQylYohFceVwSFLhkbjbkvze9bOPPLzH9Rq2p7AhRPyAmUsZw47KUfvX2S03FQFYhBHWGVTgwAVq2xBHgtX98cCj1M8lb0vwLEZ09iOqwGAupQsXdIZR/oHXclkTfjeWW337j8sGhq6+3aYBkd5sSfkhchhyYx0Vhxn6W2afv8xLoEkNgJVMpmQ22PAoxoe+wT8JRM+3Tm2QIFgxjziFgDMsi6ZjEixiJSQ1HBSl2JJh/1oS09PSVz/fJk+553XlINnfenYY4+t6vkJORg5LJnRrTz8GZ9v0zEVh1ggwMZAyG3aixQA0gVTkjVdgvNA5bKqrm2c0zyV7iCJEmxHqum8wi3PGZJMOmBLU3KjG2Xlsp9f1r31O3Xqggk5aDnswOg4H56h+ZIfqlQG8HIEHkHGQMCxrpAgjOKXwIwhgDE1graqh58i1WMKp0gLDEkQRpBMGdg2cMiyKmLoBRxXkcTwmZLN9shA1jfhzLxAOezAWKn0X6Jpa2EgjqlmqNh9rEdwYV+DU+JCTWvZ6rEDAZEyBuSqaJpiRguam79RgNKPW2RznsrGaZVUpeKIm939mhVLv32id+GEHIwcVmAsFD4zU9O2vM11gRYlBCQRQlakmuU2WNAFihQgcUyx4n6Ae4qQPXFOnQbKoPbJjAwmWDGV9kAYDGpQ0R6gy7BRC0VHUiOdbSvWPMqa8gk5SDmswGj6Nr7T5xtqdhwCY0xFVwG1D3AEF409xCEQyZDPKvw8uN5lepq4OuKqbY8ZgzA3qap9iBYJe+l7DTs+KRX6JVsc+PAVS0/jg0zIQchhA0bHWRhxfCvnuy7ZkIBhtQ1fjyDhfpUBCT4Xx8mKCmNU1UQQr4Nn8gxhXC8NDczIqh0CkSCkR13BZSUQMW1I4rRoaRKA6i6VXamMBk6/eN4PT/fSmZDnk8MGjJpWP9fUnXc4DlU0bcUxYJEZuU2wgRHJiiokEaBn1XmCEchS2x7zecLj+30itsRUheQbBK4NmqTVw7QZ4xFXgZJNjvnkXsnv2nqpd3ZCnk8OGzCW7ML34Upgi4Ai8AgkbjNQPDX6JDC5PxaXx8b2yaA8NnbtfttgQzrNBB0ZkQxJ4AUIyqoytnFbC0n4TV1KxrDcverWvHdmQp5PDgswFnc8dIFPH15EcHigIhAZCKQxUFLGjhN8ZEL+MjzJeN722LVjlEfbEgGql0doKxKADAQmAVnG6XCI9/ZsSD5GIZeTuqhxquu6S9SJCXlOOSzAqLdfNdnQ0zHPt6gCaB8TUnisym5PAeQYWBl4jvF4HQO3q0FHoIoOVRQz8j70olnFE2dVJSQR1yRfcMVvIJi8TkMcWzJZuzmfl1Yv1oQ8l4x7MLruzQnX13ux7Qxgb4zNxl6L2wwEG4WAY5yxQPuSgds8tz8Ix6QKTjoxYzYjfkKsO8emD34QmbJYdCUahXOz36WsCM9n0zLQtXvsASbkOWT8M6N73zv8hj1NU6ChBz1Wn8hAZIyhg4Cj8DwDnRzGp7HHbf6OMSSv5S8Fn4gVi35cA2fFDZYlGHHEZzgSwD5VMn9jMU2paoLWJXBBn5rmk3Rut6zZ8T9eUhPynDJuwQhG9PV33fMJq2j+MJvbJJpjgKUYyFbwZRE03RQXgf23PeHv01+ZwCRgeZygTFRDbTXEcYpGIoAbqhUXwYnHJdQYlLpGTQwf1DIuIzvW1miwGz01bZoabEo4MYWyDPemkM6EPJ8wJ8allIINNffe9cADd/xhue/R2/KS3lMvyUJWunc7UkhHpJQNi2mXxM0DFCFHdAP2ns7gU0Sn448X2N7sRwgC4KyDBPi0iPcrUxGaEBoR5uB4u2hmB0I70NcivjBYMgxaBCX6NEfVMabTrlRAqik49qm0g/M1Ek1M/u3tf35iMxKZkOeQMcoYb1I3uX3mT4xo4q3hkqYd3RSR6RGoxWJaKmApA4xUDukSgDqFJyuxuClmLCfh5i7paI9IU11R9LiOY64kEn7xmXRmKpKoCyn1q8qo6gPJXwBUdTdjJwuCk+V3rKNFEezbKVZyUAqDI9LbNSh9A5oMDTqyp9+H7bLEaqdJ+4zTz//Ix6+7FRdMyHPIuASjaQbfPnPqpJsmRQJy/BxbprhTJJkqyrDrSNpyxO/YUoHzUHR8EgmZEjB0cSqaFNgqAnuulEtLqYhXLwcAygHJG31S31or3/rBl6WhdljsbEm0EIgs2AkwEnQ5fCjYk6q1BrSqNcOrJiCrlYuSAVX3yO6V/dLba8vAoCbb9wKMg2WJJCbAeLAy7tR01nEWbd6059TCQPdpZ89pk8ZEnazaOiBdsM1GQzGpiddJvLlZIrDramN+CfgNyQCA6XQaPkhF8sWi5G1LKpWypDMp6Uq6sm1nWd5y1jvlVa97N8huFsJ0cTKLxO47UfS+o0V2zhN75yLp2zpD0jvmyPZNw7Ly4b1SSVlSHhmVzHBGsiVTorEQOFTHvUpiVyqSTGtiBmrAjlMn1PRByLhjRsd13/bI3+/97S3fu0ba4oYsX7sLmV6AA+GXUMgPDzYojqaJXciIBVWaCAfEth2xLdiPUNn5UkUKYDutaEuuYouh6XLSq46XK6/5N4lGwaB5C443ggXvm4ZfsiwFqP+RXEHyGezj2mSmILc/ul4GUimZN7lFBpMjsm13n8w+dYbMmNci2YENUkp3SzK/G4VihrROn2DGg5FxB0YAytez7i+P/u0Xvzvu97c/KHvSFpRkWZrCIbnodSfJ2nWbZP32fjgsuhhQ1QUw5lELpsvUtgao6gociqAE6mvEB++4trFeFs6eL+3TWiQEYFcItlzeAyJ7PhSKcIZykspkAMAMHBLswzsJ+nQZKJXl8RUrxQLAfYYmmzcMSDIYkKPPOE2KJVeM4rD4yo9JfYcuHdPPmADjQci4q9rRNK0y/NjK/9i+ba+1eTAtgxX/f/cli4XGxhqpDUdlV++oDBRL8Kwt6UvlpK6tRT732Y/IJe+7UD7x7vPk0x9+p3z0PefLhz5woVxw7hkyc3adBO2sVIaTMP1ysP0AQrAge8zmEbKFPDBpST5XkrwFFZ9PS39yWLTCqMxsb5BMMiN5qOX2pgQ7VEo6OYQCU5ISGNQqTBbdhbe9r9J9Qp5Lxh0YKZu7i3++/uGVC3aUS5d0D2z5RNAe/UosFpWern5JpfLig5p2db+UYRe+9axjpT3sk2R/v1SKBXi9Q1LY0wUbcLfYPQNSGUrBPgQbZgFAMmKezGiB3UpSyCM+GDDHbTBl2S5LEUCvQL1XrDJsxLjUNzbJIGxGW0oAnk9SA4OSyQ5JCtcOgCHhMsEwnwDjwci4BOPbrrzS6hka2mpnRn5w3kWfm2EmJr+7wYTDAIfEAiM5voBYFVdmdTTJa09aJAMDI2I7rpQAqAzYrwAGs8F4GlUxwKWEDc7smIh4FQc2Js7xt2zbkgeoc8U8NHhBfD6flMsAJQCbRTqtjQlp6GiWRE1M4qYlaaj5TN6VnM1Pa0iqcIT4Qou8e0zIc8q4BOP+Mn9q/H3hiLa4BPbqGQboXDghdgFAy8lpZyyReCQiI4NgTNiDuVxRKnBmSkU6JXBvACZVQ83u2Qic2qQCkBGARZ4HMDXW7NgVxYo2GJEhGAiIC1D6YXGHImFpiMdEd2xpr2+UYjIJOzMpFlR5KWsh7hSZOm+x97AT8pwy7sFoXnn5FaecfsYPIrGE3QfWy9lgOjBaDZjq1ccvlMJIEgCtSEWjwgTmwJyG4VMB9qdXj0hWxDUuwGcAZHR0/H5DNF1HcMVhB0UyLr1xbA+XdSnAa8/DwdGLGYmHdclylGBdAqZARUaTKXjtZVXXGYyGZErHRKedg5FxD8YrNc35xS+uv8QpOauGR4piAky6pktzS5P0D43K2s07pbd3WHpH89gflN29/dI9lJR0piDlIsAEEOoEqOkB1Gca4pQrMgSW7esfkMGRUdk1nJauoawM5x0pBKMANRjT8Evd1NmSqRjSkKgRE958PBqUEMCby8IhciriYDsYikpTTce4bXb9Z8q4q9o5kDxy3TUX/vrm225Yuq4zVtEAxlJKPnXZx+VNb3qz5PduVkyXslzRK3BEoKLNaEISwYCUS/CY80XZvne7TJ08XQKOJds6e2VaR4fU1DVKPjUswdpGkdpmsYb7pZTLKbUcDhF0FbH9UfnpL34rg9s2SyUelwbTlO19A7JyVy8KQ53UNLXIq05Z8vhXLr/8jWDhoerjTsizyGFRYj928SfPWb924xu379gJW84vGTgnJ5x8rJx63DFS21AvtQBFc0urTJp/jEw74XSZtGCR1E+dJfVTZsjkoxfLPXfeI53rNkrXIFhwzy6Ze9wpcvTpr5GWKe3ScsQx0jx9trTNnS/BoCnJZEYiPkfCUPvsHbSrd0BcgLRz0w7l9JiJqOztz4g/lpDJHW1y0ulnfm3hEXMfrD7qhDyHHBZgfP3iOSc8umzN2QMjGSmD3RbMnyWXfPgiqQMwbDgehlGCWg2IXtMqG7Ztk53bt0t7R4vohiGF5KC4/V3y9n85V5YsniPHHzFHRvIVaW1vFhfsN2jpct0Pr5dQOCwtAFdhsFvqY0EJhGNI0xTQp0yO+AC8Bqj1nKzYsgfevCN1LU27Fhwx98rLLr34v6qPOSHPI+PeZqT0dPfbg6MpSRdL8s53vUuuuPwzUhuNwggpieE3RQ/WiS9cw1FScuedd8mvf/YzyWTyovuDsrlzQBpbWyTAcS4Arr+uBrZkWkpwVIwgtzXZ0j0iI8NZMQHoKLzzULxJzJomiUKV19XXy+BoRloam+SIo2bIOa9dIkfPmvSnRx5YOvPqq6++1n7w5i866++eWX3UCXkOGfc2o5sbPeaO639y+02/urF1+tHHySVf/KpsX/eodEyZInU1CSkDcFTdZjCimCyZhJ2YK8q0mR0CLSvL/3KH1BqOzJhWA08YDg085pWrd0h02nyZMnUq7MIYPGVbgoYmua5u6d+9QWoiUTHcsgwMD8u2HbukrpyTCJhz28CItDU3ywlHTt9olEo/DkZCnzAjkSOK2VzP3oHkH+97+MZLPvrTJ9gffEIOIOMWjM7FFwd657Rc3h3yf2Dd8tWtbc1NEgPDTTpygQzDay7CG64YQbHg0LCKhSyIHwnBITHjCdHtimTzeRnYtF5Of83RUtcYl0o2LTrsvh27B2Xr9h4JhQKSy5ckDofFgOpN9/ZIrpQX9h1vgwfN9G3s14X8MgymHUyOSrFUkJMWLZQgvHOHHTFQAKKxiGQ5hrVp6g3NJ5/9ETgzrL2ckKfJuAVj76+/fXw2XVjWB4eiAIelra1VMkVLJk9qgeMx2esmBhCpoQe+sGguB+4DxNGIVPCrwbu2yuwBbkpdU0I0jqRyyuICfG7FJ6PDo+IzNfHlUqLlCmLAI9edipRKbCq0Eb8ixXJZcrYjxXRWsoUMHKeSDKfS0t7UJG1NjeL3uRIJhSUSDau4o5Hm0ZlnXdDA9vXqa0zIfjIuwegObjqmsHbln9auXNNWKlegIgMS9PslEY9Jy4I5oD+AkANTtAD/w01j928D+y7AiX0D+6zo5o4/AAxCc+rw5cBybIVxR7Oi2QAv0mZ7tQuQczJGB2q8gFABy7E7WirNjhQoDBVXijlLUpmUJDNZqeDc4iPnS30oJAHYqezepvl8srov3Xfavcs65He/mwDjAWRcOjCFjHuE4ZhtSbBQwQJAwEh8lSCcCQ0OhhuqF4EqlkRYXNh3LtjQZRMeVLXDAVoAk+M43jZ+xUegeuMLrS07pLQbHvFwWpx0HgDkujDArmkA4ARWEIzp8yrJATYdQHfBsFTPbP9m5OGRJGzTtJiI7/PpEggGJBQAA7Ng/A5hQg4o4xKM/vyA7RbzaiizBeay6XhgOxowcAysGMBrcUbPYAiRw3hL02NDIgXqlepYzU/iguHYZQzXqzGno3nZu3KdLLvvUUl19cAZZydbxGWHCtp8AKyO4DfZiVeTiKErx4iDDyyo60KppJobodBlMJUC2H1iArSMa4KpC4qmJ+TZZFyCUcL1RiXKUfSulMFsBlgvAAY04Sh48y1CCDpyHekOoGO1jQou1C6NRp4uF0VLDoo20Cta517pW7NBVm/bLmtXb5I9e7tVpwd2KdM4fQSAWSmWvK5l7HSbh+1IoOIL6mxCxHOUqp0sdPgnqdFR3M8Cg5oApCEZgB4Eql144YV8ugk5gIxLMOo1kfuLxdKmpoY6icIei9bXQStDHXOqO84aWyqKm+IgqbwXwKJS8qaXdXNgRwtxOLlnJiN2Z48k12+Trgcek04AMVWC+vZrMjyaVh10bdiTdi4n5bIluVxestk81PCopNMIMBNGBwYllc2CQC0Sp2RgW+ag2kdTuIasDUZlh4synqljclvx5psnwPhsMj7BWDd9z0jzrN90tLTI9HZ4zzUx8YMZLdiOGplsZAiMlhEXv+7ggLjJEXFSUOspMF0BjFVMIfAXoAW7DfX1S2d3P9jNlrZEROqbGsSEjcduZkPDcEoA7JGRFByWLECWlqxVkJF0UYZSWYAvh/NZSeO+7ONYBAALRRves636Njr85TV6CPZs4jMTnvSzC5XYuJTB266PwYntC7jlML1VdnqlbSYApTfnCC057POYEs+52Cc4rrHnN8DW09UrSXjQHCHAHjs2x7lAtUYjsPF02KGwA6nhLYvNivitVMSCyi4jHm3WHNQ228NzAOZItiRZqGQ/rnnzGUuksSYB5yk4HJw275FEfd0H4nOPnegw8SwybsEIZGl9f7/t1cXR4VtCul3jgBUD4ZAkomHV71BV5VBUlQ7+0wEBQPZhEmB0lf1XkDyuTWeyUoBTQ+A5AJjOSmvbRVoAXKlM81T8sFN1HCsBlCXYm0V20kXcElRwDgxLJrSwPQQW1oywfORznwVL9/2rG0j9cNbrP22hsOxfHCbkaTKOwejJsp99b3GuZNUnDGdKa23NDXXhoPjg5bKjLIXA5DABhSYI/9IjVsMHAFCLTgcBhThZDkFAPM0tQ826yu9xwX79o8P4ULq0trVICF5xKjUKFsyrYQwcI0MwstMtwVgE25IdZ82aLRde/Nmr6mbM/4K68YQ8r4xLm3F/OeH9n1n96o994W8jldHfW4Mjy61cAU5GDnYbVDBYj9slgIx1kWTAQh7qFSCk58uBVQQt2+Z0eL1hAI1VROwTGYCqJ7C2bd2B64vSWFcvIWUC+CQcDMBL5goKFC5oScZ1xMduZbQQfAB7LNpdqzu/qUaakIOQw6YH8i/veLg0e1Kj1t7QcLbO2Z3AfgWLY1cqaggAhwjkYddZ8Kj9cE78Dl4dLEgH3Advl710aCtSuBb1ui27ZMPW7XJEywxp7WiWgKmJH0jT2PECBqQLJrUczlBRUPE5gwRtVm5rvoDUtnb8YfG577pOJTghByXjXk0/Xf72jc9smdHWNJtViUUiDbhk050N75oA7e4bkJHeYemYNEUmT22RRDwCINpi41Nk0qOS2t0rjz+8WoKOIae99RTJgjnzmbzUxEISjMIZQVqVckEyuZKkwLLFAlgYtmcZKpuDtZLZjCQ6ZsixxxzXvPiCiziD6YQcpBx2YLzp8kvOjhra7yYlgjEuf+H4fWI4ujgmWA3MZ0KdcohpoXNIklu7xJzULPGmWtHBdOsfWy+DmbQcd8qxsuBVx8nuPbuUPRgJhCUWCUogGIbN6UiZLEu2hSOT5oB/gJysqwGom3d3rjnp/PPfe/Z7Lt4AprSrjzUhByGHHRgpP/vku0+vqau7vTagR1nhbPrYRmyI7vemPOGMZKGQIeFwVFbc/ZAMrN2m7Ma5C+dJ7etPloRry85de8CCOtSzHzaiKdEg26F1sQhEeNFFqGgbDGmzkwSdH8uR9Ojw0jPf/dHk7DNed4H3JBPyQuSwBCPl+ks/fFZHbeTmiF9LqE4RcKPZNMeqGx/8NpCYBKJRaZkzS8K1YSkArG7fiPTs2SOZgSEJwJkp4+v4zYBEwaoCm5HdzjigqwI320Y6BbAm26TtsiW7+wbv7PXJO6664Y9BMOJg9TEm5AXIYQtGyq1f+OjpejT6p6hPYj617h/rHH1SgBNjKitRV0NKG+ob1IzfmXRWDHAkZ7MlU7KnDd1r9ghnnVC5RBB6tqFlW1D7cJAQsT+V+kumt/uCT/3ufk7gOCEvUg4bb/pA8tuHn9h91Kmn/F84nymHI4lTyuy4APBR3fr8JsDIOXl84oDZOJyVatnAOb/Bzg30tjk3OJwfOi0AsA1UsqMEq3HoNVuOJsOZ7F2D3TvOv/SWh/PV207Ii5TDmhn3l/u+9bnvhkzt03bR8pU0AwRpSlB39rXGaKxghC7XAz5sQ5GzBRna2YUapkpX/jb7rGE/Aw86EImLGwjds73YduGHvvAhuOoT8lLlFQNGyvr/+/7kHsv9dTA7eopezIoPoKMo5gMQA+wwC1uRnWWVXiZIidEydjUC15GBQkliU2dL04wj7pjf1PpWbfbs6sxRE/JSBWX/lSNHtLWlBrduzd7/xHoZYfevfF6pWrgzYmiuao0pWxbIzxaH6tmGl1wqS0o4V4/IYHevrL/vCenr6uast/8xAcRDK68YZuz5xr9d3vjYhs89vmpt/BtgxWOPXSCz53dIQyQsgUAA7KhJuQJvuZD37EZ40KNsPiwWpWMkL/pQUkY3dkp3Kivrw4aYcxfsKbnD5/zv/SvWV28xIS9RDmsHZkysH3/38+E/P/wtWb0u0ALnY6EWkV31YWma3CyttQlJ1NRI2B8Qk3XU0Ms18YSatCnUMySNqzqlY9UWqesdkJimS970c20D8RXSNfOPnmPcuWrTHd5dJuSlymEPxqKTvdz/x/u+Jbf+QbQQsGZo0mTrUlexJTFnlkxdNEdaWhulta5ZgpGY1DXXq04VtSt2yJEPbJJZ3Um1OKWp+6Xi8+HXJ2F45DHEcYPRRR989+ucH//7xUNX/fK2iX6KL1EOazXtfve7ran06Cb/LX9OBHr7pRw2VWW1CYYrwivOz50r9V+6SPTpLeJasBNxrPue+2X3L++Qqf3D0kjwwZ40y34pQW2nwZZFWJhMYxDOzC543JXGmEQXztm7ty72+kt++LON1VtPyIuQwxKM1q0/P0b7zV/fLrs6Pys79vrYJOiCEV2dzgp+fRqgRPCBOT/9Lom97/W4SpPC/94Blf4biQKYvoAhlluBd22ITjcFXyoHm9LHdQHhaGfh0SShV9gs2I14Kxx77xkLj/qPk+698wZNGxsVNiEvRA4rMDob/jYl853ffDu8t/vVxuadTRU4KjZsPANgzPsqABEcjwroTI1IACDzZSkfv1gCv/ymlB9eKdrFV4tZyEH9+kF5QBxA5kJFa45PVf2IXlaet+6AHQ0T4CwjGVecCtJH/K5ISOyT5q+YctrJ/z3pIx/+o6Ylhr0nm5CDkRcExre//e0zspYV+vOtt77sPEjrp1ddKqu2fc+8/SG1BEaFbXh+n7haRTT3maYx5+RmW549Z7ZoP/2iVD7/XdEfXC1m8OlxCUqvclxT01EgXVZDcnYKpywWzO6yz1Hqm13RLAPAnTpZgq87aWv3/NZzTnrrpduYyoQ8v7wQMGof/OCHblu8aOHxjY2N3ZMmTy4kEol3H3nkkXur5//p4rpujchQS/bdl70+vGnb1c723T4JGXBSACiCjS0mHoxU/P2FYOQYmNKC+WJ84Byxv/Q9CbO15YCfhGlQvHOuao3B9QKgwxkqw57M45iF83kAl8MRQoGEbKkP7TSC5oU7fvT+dR899qMTqvt55IVUertLlpz8o1kzZ7TU1sSPGR4eOWXNmjV3//jHP/5c9fw/XSr9gxfKj369KfrAw9+1uzrh5oZEIyOyQ4QCIuVA4MJRqmvAidOPOI9vlkCmJI6adeJAwjTG0mGPbnw2ODNs24YNoKokAvhr4RztyRao8JKdko6+gekNI8kn6j9xw8Tq5wchT9dJzymf+MQn+nt6+6Px2toTItEI23IbLcs6a8bcOc1NsYZdW7Zv+ad0nXLdFeGvnvsvJ5e++PVr3f+9NQ6Kg51HgABMsA8PDL+nCjtIaACiC0fF3t4nZi6p9veR4D5xPVVfTZXcadNOBAMysNMF/tIdkrTr8SonoOcMK2zuDpRsyaTzi4+eMqV94awZ9z3S2WmphCbkGXIw+fYMuf766/9r+vQZH48CkBz0tGvnbrn7L/eUYk3xt/zPtT+5qxrtHyZ27+5b5Qc/O0+uv07K/gicEhxEzjsaZ3XweuOMicvGZR4BcPYXF6CFcYlThpTgGQf1IpyUEErn0z4JwUnnxceWaQBNc+BlE3Dsgkbv3Id/SAP7eRynDRlEnDKASXDmkBwnIE36TFnrM8/+/O7Nf1HpTsgzhDnygmXdum03bdq0RQrFEpjBkLnzZsurXnVKwGfrH7n55pu5EPM/REZd9zhn42Nnlb76n+eWf3I9HJSQmHAeiB9XBzjA85zSbn/hUACGAwvg5ADJuDCr18Kh4Tp/+wuu47ye8MQJPc8m1AA8TcpiYt8AnDXJAqb4ElIE4FkubABSrbqg0tAlh79OuSiTrOL/PXHRRT996Lb/jKlTE/IU2QfGK664AgXYZXgaNTxVEM+oTQQ+OdjfI8mhIQmYpupcMH/eXJk3d955/f39C6pRD5ngmXxgmQ9FRrof16795T36TXdoRhhAcfD4dCQMRzkU0J+IfaDHfyYY6Qn7XF36/DXy3y3NsoEV3GDHMaFqRqIIFQU6MiLT8SxN/iPsPWASkHl8yjKbCxGDqZRQAPJgZX5g9g5SY8OsYsuyJ1Z+ePn/3n8UDk/I00SB8YorrqlL5wo7f//7W7oymdSX1ZlnkWXLlvn6kyNvqGtolERtjZTBLMyUUCgsTTi2cOHCn1SjHkqZFOru/Df3Y58T68bfiR2FhcZl/qiaSYzMaWBQ/T4rCz5NcC2XmKT9NwJnBHgGQRJwnjAtB2CvOLApOcwAqhqKXL0rLUiyZBq3UmNhcE+uWZjHL4GZRvwk0lBsCYBSZdN8iME+bR5Mif7o2usuq2mZ4t1pQsZEgRE5qPs1fdLGDRtb/37/Q+/u6uqa7R1/ptx9992WXSwX6+vrVG8XNdkm7C/O3JBIxGVkZOTX1aiHRMCKpvWNqz9dfsOFlu9vD4mboCoNyaiRkBwzv8LxywAmxzwbRORzEvs+cQEOvn57YVS+2NMri4oF2JzelCiEc1mBDiBTld+0FwFchDEp4pwL0BG+GfzNYN8G8AjWDH7T2Mrhl96KyesQ18T9Irhth1TmtrTX/eW7X3zXdJXYhCipgjGDDHXsQqkgT6xaOfeJlSvvfOihh8793e9+d+7ll19+7oc+8dFzFy1a1M6Yr3nNaxZ3TJoUaGxsEhMqmvYYl0hjt/1wIMTxJfeqJA+RWP9z3Tf8f7/vM8Genjn5oCY2gD+KjLXgrGShQrPI5zzsxaIiRYLl4MBIrUuno6gDZtg2cVkZ+wQix8OoX7wbDBdl/9mAJo/yOCcD1ZRdCIZkwB5B6alvPI9bxi/i4zkNMGYJ2zFfADc11RTLht8nrcPZ2TWbhu/67dWXTcMlEwJRYIzF2sQPYB2zcJHEQyFZ/viyGTt37rpteHjktlgsftuU9km3nXX2OXdf893v33z88UvuqK2tj3F9Z9sGVxg+qGpvLptiKfvn18ybt23oscfiztatcbAaQ1Dd6QWK47gBsG7c3r6zTrp2AXQ2wKHJcIWqj6rQlhFkNhkpBVXJ7C9rbEQmLJ5bCNcKPGjLNVCI/Hh0MBrSdLHPmmnCzgOXF9fhBKOIQ+8Z/rdyVFx1jECjqYoCgiu6kUYGQKQQrA7+UbUbSImMyaLi0wPi0/yi2ShMj2ycndgxcI+z9aEZ6qJXuCgacdLpxruW3jfAlUdbW5vlr/cuBbCK0trSKqy+4QKP0UhYQsGQWJz8EkxYX1cnXFZXp4qGAReNx6W5edI3B594+Ik5U+p/OdzZI059m7Qfe8oO3OLNmqbt4b0OVmzLvlw39C9Yqx7wJ9/5KdNMZyXjc5HZjqSR+TlkPE0Dx9GkBc83GeAIg+5Y+QyPpprKgYUvzWF8OYCFpTGEI+ydwypvC0cUEKmeiR5Oe4fzatAB7MwiLiYYVTwAr4RIGXyDJApGHgzKHuF+XBrG8wTVndjzh9s4h30bz80W7izO58u4vrFWjvvipx5e/J6PnoLIr2hRzKjFYqmiXfoRWxaCgbCccMLxsnjRApm/4EiZPmO6TJ48VeqaWyQQjamJNBMAnlWyxDR08ftN2b5zp2zYsIGZ6GQLhQ9Ze7ZGujaujtx2w08inVu3LcQt7gFwZoElGxBUAXg2wXnDsgaP0fTU+8QdjvjnNJiVRfMlCduwH+d36obsAkC6CiXptx3ZnS/IEJ7FYMZTv9LDVp7vswsfgE4JHQ4KeasEeNEOHLvShe5mRU0FBYCBwxD45N4VfE5brTFDD5q9e+hbl3CS8/tYZRtg9yn17EM81l6SeYltpk9oQ2ErcHKs9kM//82Czrt+9R68u8qPV6p4YNQ0mD6+X3Z2dg3ni0VpaGhQc9GEOUGS4YcqNtRMDBy+yT5/Ott1kTE6DH4fNnywhVavWS83/urnxzvpzi8vX7PJGRhJyuhgr/zxJ9+TXNeuOVIsbLTtyi7c7llnWadqBj5+6zNCj+v20PRK52Ypbtgu0aPnyI5IRHbh3iNgrGHTL0OhoPTATIgsnit1R8yXTKkM0EDdgimfKoTPgcDJFubqBwDTaQAxUsAOYUWlChbDdbilSoEx6dQQxEAiQGgoMDG2jXMWmyA5foZjqumpgy1tFJGybkqBoK2WQd6vAk0SwD0DfkMCnD9y3bb41lVbfyGFng4V6RUq+0ri+eef//i6TRsvWL9+c1KNL+a4YXxE1QcQwUaujLVO8CJ2RuAAeBeu7Ny5c2X2zDnStbfz7N16/KZwXaMWhO05Y/IkyfXtlGU3/kTSD/7JcPesjtjb/n5vae3f3w0WuKvsuG8CADtgGyJ0dlTszv/TtNT5MrRTt3fskszazbJ1+RrZphdl+NjZshnPMYIM5woE+bIloTOOyr3hm1/rapt3xGgFjohD1UrosN2ZdYTPI1TLZFQDqDSUJ+1dz7dUQKXOVf89x4QxdHwTxhlLnfWMdFbo7BRNQ1KmLl0+TXbh2+wGa/bi+hFsp8CMJezTfjSxjcIvIbAmr3bKjuzd3SkbVz3qfeBXqDzj5W+44YbLpkyZ8p26ulrRUZpZf8YB6yZLMD44Z2a18XGjYS4CjnznalE003ymrFu5XLZs2ypz/I7MioBNkXpXb4+kwbazJk2SxrqEuKGw6JE6mXnMceKfOgXXgWG46kAlCa8W4O7ultzubhnu7pOBoWHp7B+W4UxKjWvWRoriT5YkmcvJaeeeL5Pees7P6qfP+cCDUxdfMqWS/n4QrBWtgK0BBkJGyZjKJjOpPoleRfQo3mUAb9BUMQEQXXSzrE6PcSjByB2X7dC41EWcAq4p4WV1OGy0W+m8sAonrX7hVDmO9CPxfrxHHucL2K+Hm35Cba00DaUlARDi9rhPBSodjg0KTz8cx+gxR0jouEUyeclRrUee8bY+3vqVKM8AY39/f8sDDzxwAlT11aFAYJYJdRgOhyVbKI7WJ2oGgwFD7r//wcSkqdOaOLyTvahVLxaA1obaXLFipezZulGOaYzJrIQh6dGUDOcAYKgvxuEq+TQbJ7W3ysyFR0jDlA7RQ/Bo8zkp9w7IcO+g9AwOytBwUoZTKckVS2qx8saW1pElp716eLBY+eGd9979+CVXXk3zglPOda44ccnXGju7vhTWfeJHCVELAeHZWOvHFhpPiDTu46VRSkaxMYJnqge4ImVWz5RgFwaAPwCGdiLsUpvI4ZXqh02BZEJHedys3EYRAihFVXAPA2jDANgA0hzEN+kGkDNg8IaWGnnjCUdfmvzDXysdfuPaGYapU7H7UMC12hqZ/5bXS2Zao2zdtUfyk6ff9I6P/evH8F4p3vGVJs8A4/6ybNmyi7NWvmXejFnwrGv/pOmRZTz+xS9+cfbRRx19x+yZM2ZxMk6ufULmMqG6S/jIjz74iCT37pAjmmPSZrhSyIxK0XYlzzm0wazIU9iZutTHY3LkrOkSiUUkzyUtkinpHhhGnILkEV8LBGXWEUdK2+LjuvT2tjdNa562mvffX0ZG1k/uv+IHe5xf/1FqYBqEADj2pGFFM9Xw/i/odbQFC+LoALYrFV1+hqepCejyfpghHNtCJY0fVZ+pO3YVkHRS4EEDuARiCcxHlZtB3DyO9EGdZ/HuexGf1U2jsB978Rw5OFZ1U9rkuDe+4U3f/cY37vhi6+RPTSnbP2wDW9fVNUj7R98srUfOlvRIRnbs3CX52hY5/uRXfSS+6KRXZJez5wTjc8kjjzz2H4ODg+9qamyYzOodrlzK+Q8JhAw8ykcfekiK3btkVlSX9gAzBnYe1HUWgeqec2NTQsGgGDABymARWmIcpxxK1MrUI4+SjrkL3IbZc9ea4cR7wRZr1AVPk/UP3jy5dN0tewJ3P6CmQY6y1w6AxmoV9qhhOwvtMrVQJV+Xzwl2G6SRYWlyeciUIID1ddqHTh7xYNWB5Wzwl3eJB1CLJgp2GciIWQAzS4CC5QZwn17EGgAQyZJD+B45ADqNdw7Wx2T6wvnn33TLrbfilHx7wcJvTyk7X5h33qly5GtOEovLKOC79aXSsnVvt3QlC1/rDDV+/corr1SWwitJaD69KDn55BO/lMlnP5NKjbg00EzYRxz8zrq/uN+UY0+ATVjfLrsKruwqAxpUz/hHIFL4lyDmREo52IBZqGmu4TfrpDPlrI99Xo57x/vvbV18wnv9kZrFzwbEfYL70l+ht8uOCmwh4Yp/vAfB49BuVHatl7/0kgWg0wOmfAVs9tUCnr2cATbxjIhH5kQEMKOKvk/odLAGQa2IgNT58QpImN3RxqKaeL8gQgCgD8EJtGGibF25snpW5MLLPnBj4JSjr8nCPOnuG1ILcPrUKg1RaYlHxec6XxnaOZSoRn9FyYsGI+U1c+eudAuFNanuTtH9nJEBHjcJhrZYNCInnXS8SDQuWwsVyYCIClC98KIlHAgo1W6AgYIAbiASk5qZC2XBmWdvOu6CC5YlOqac4br6WwDCX1Zv9axSC6I1oGKVkwFmIvsRGDbUseVa2MY/3NOljcY6SAhh6lMqG2rU4iRQAA1AGMDlBLCKz1+wI1mRnjKdlTLSt+G8sBmQfjAbD1VlOM4FcYwQLuOXLUTcxvOr+tjhgVHseTLjfZeuPf/6X3yuaDvf46y4xQLbdFxJ1NdIR3OjtDfUuUumB25Ycd0VDd4Vrxx5SWA03cyxp3bULm7p2iWdO7eJPxJUCznqcATckiYNdXW0gcQJBmRLOSA5PSgB2FZkwzDXYQ6AFfxBGSg5Pzz27HMunXvmBSebwZoTkYn3gTXZDfB5JfnXJyTX1a+qoJip9HjJkBTNZmcHS8qsQ2Qv8KoD47qmYj0CLm8ClBrXefEsTBgcAKcHMAdgIhgNMOZY51xCBzHUHXieLSpjXcaYHpkxVN2mcItc/XRpOXLxL4bz+e5cDtyK+FyvJowCPKsppnVEfOf2ZCtnVaO+YuRFgxEM59MStUeGKjmZVBcU3+4t0rdju2j+sFgOlKSfPV7K0tzYIGccf5IUfCFJ0YIzghKLxiSEj58xo5I2old+4prrPj3piEXXAoRPUshBysbf3S7JXZ1Qrz5J62zUIxdCoLdt3I41exXd67hgQ816njEEGwQaQUbHRbk1ABZxw4rtsWgUVsP4eC3ieJAl1JgifxETYPKgyqNsCvRUuA/pMR3bsp7sKFmVI884Z/XQwMAbd3T27HagJVg36q9JSENjowRgCnTv3ju3GvUVIy+FGcPBaO2XMsNDoiOzJgVF1jywVM3QFQ1yTWdvnWa7XJGprdPkmGOPl2HHJ0MSkpwvLG68VgLxmu+898qrv+ol9+IkWYB3DiRUdHZMIEzYtxBAAZux0poqdkyoqvmvzDl1DI8/edqvtohDnIP9STVMeFKohsl6tDbpUbNbGAFIlc1AiPIOY3dhSqrdHL+M6YCNp86Y8bHrPvIR+lJPkTd947o1Q6nsDVxEXSujwMD2DETD0t7SIC018cuv+7fPfKoa9RUhLwWM2cFdO87f3DmQ7kynpH9oVNq0ovj3rJFib6/qBaTcBXzgMpyE6TOmyAknniLdjil9UJuzX/Xa7rd87or/Uym9BDGLRZetGiMEIKDADgxcxpcIVSYiK61xnIpSdcbFef4jK3oQ4jU4h/he/TifmszmqO5eDJ5Dg+D9R3ym41We03bk3N8ez3op1sCZY+2makKFUxatqXvt5jlz2IDzDJn72jdHujIwJeB5a7hOD4eltr5WpjTUSNgpvffhq69oqkY97OVFgxEqzZ164ml/LuXLbzfaYulQfTD/2qPmy5FNEenasVHS/d0SMGmrwc5C8BUrMm/mLDnyqGNlqBKQv6/a+QDSeMmTATROaQr6wVCsmSGoxgBRArjGVLL3A7Bgw+un4R3RKmRTQA0gZNUPGdETj2Gp8PlLeCo7EaqaQsxybm/WO5JaPU8e78lt/NKBIfjZO5xzhNtcoqurC0eeKdOPWHhjyQzvGRoYVGYCq5X8Qb+0NzdJUyxy7JaR5JnVqIe9vGgwjsmpl11+9+yTp3e0Tp69KD5psrShVC+ZXCMz3JTUZqCUrbxqLiwj5NyyzFswVxbPaJdNm9a+9atf/dZzDnE4GGm/8KwfpKGiPfF8WwLCXwUOOzHoMA/YA0fTLQnC8+b45hRYqORDfC7LQVasIAZYnDzIoEYAAlxMUaWLZ2cvH+4V1FGPifNQ/bwhaS9QBTP/snrHBDOGoSHyyYJ0Ptqpzj1d9PqWdVu6B17fPZLd7eSyuBBGQyQi0XhY6kI+1jhcDcR7CR/m8pLBSNEbz8vo0br35JLDsCRD0rJwjrTPnyVNLWFp0ksSGelRffx0eNJs7z7iqBNl2sxppj+ofWN0dOgl2UW5XDHs2hVkGkwyAJBDA8hctOc8noJUAC8X5yoAmkFYemq61rKkqZzCOVcyoRC8YmVYQAg1XAtw0f5kurQwycDFKjz3F9qUvCfhz3NjyOEvXRg7O+re8tgtrB06oLz3i1/ZNNS74+zUyOigwan2UCjMcERa6usBcL1p2e9/84qwHQ8JGCmPP/Lw9fc/8MiqXVu2S66zT2R4QOL5tESSPbLrvjvEzvSrKowyQQkmO+mEE6S2rlb+cNsdi6tJvCjJWbZWBrOlbPafIYd4Y1fYBu5BAVj0sYODA5OB7ec4joNhJyyP6GG5Bd49VXXQLUkUgGXVlGr6Uw4K0oOHzt5JVNkcXMWLCb0Cu5CBXTlnI48SjEQb78dtqmqKxcaAYDBw2x03naYOPIu88du/3Lpnx55COQdnJhIQvalO4g210hzxGXs2rnvP4F9ubKtGPWzlkIHxnZd/t3NHb9fr167Z+IGdq9dK58atsnftBtm+eauaeybfs1d8VkG1SXMqunDIL5Na26Wlqfl1ruuyA+6LkmmDuU72tnaQLqtgWBFNdiKYxhiM7gQD1S+BUgE721DRtyL81NFkyKSjYklOggAyW1m8z0KPnI4QK7LzAB+dlTyhCHuRipO2Im1Dsif5cv+PGSWjUvDji9aFU2n7M9dee+2z9uWkxKcfkRzo6kGiSA3qOtpQL20ApV7OH/fEps451WiHrRwyMFK+fNPf+9unTvt9KltanquOtps+qV3mz5yhQEmPUTeDopmwi8AYNXUJOe20UznQ6wV7jG/9zDWhN37w8x9PNXVsqQT8qinP2jf+BDacAgqhR9B4wKDq5RZVrq1V5K1A02U4UItnITtWdC6wwaohdo7lzBS8yHNsPJ7zAMe4tEx5N7b8kARpY7LuhukzLsdMsw7T8IfA2obc8vt7z9nTlz0Vp55VambOvNRf0yRWJgejNwhEh6Q5HBUbhXhvcoiF1nuMw1QOKRgpJ15yZTpb0X+a0sPd2XxeMpm0pEdG1IwKugNVCpWXzGRGcsXSrniicU0oFKb6ety7+uDllCkz46WuLf913Z7KlYWahPjtsqosJh+yELCW2WcDEMCj7vhxlH4tq2EAJQA3B9RMx+svxD4dEQ5dJacasA8rZD7Qdxm/7LfI6xjy+GvhWA5AFTpAYHynZClmDAF8Y940QRhBcGgCJJpkJJOUzese15xy5jnBVL94SS4yZ8Gu4YHBihZtFrexUfx1cWkIGmJYpQ8jygQYX6i8/t//8/r6qP8NdBSG0zm1torjOj3xmsar+nuHruru6TrtlFNPn77wyHmLdV1jFQ/7p74g6e9/TIb6dsmNf7lDbk4WZQ2M/lHoTD/ATu84pPmlhLcbBXgKhiVF2IRqEL7PRpwSoAnoQZVrugvAlVVVTQ7XJQEottSQ4zzVTJbzKaajStZ1P0Duda61QgHJqJW2ODyVfAkw6igQoUYZQuiUqIxYo5LJdolpBtji95zfG4VkeWT20TMLZXdI00MioTrRwn6Jwbvu29tZwHfyqP4wlX8IGCkjvXu25XKlowd9sUczZuTLvnDglHnHHv+FN5/zmi9cdNE7XnL94mmnnVZubGrtLI5ukKV7N8hN/gH5T9+I/DoakId1SwaCFhixLHEwILuI1cA5CQGCnCOnAK+aM9FaYL9shUNg4QiB6TgMQHcsxYzsPBsAWOl0sZGc9iJZN4/rigBnBMeiVlliAL8JAPp8QbGDjTIYbpctYOItI4Oyo3OdWKWdUOM5qamfOpqYtOh5C93SK67Qm2ctEs3gSv8oGGDfYCAkNRFf41WffN//t+kH/xkyrmn/Va/9+Ae3rL//+uHejZKo1WThEUF57HFYin5L6mtCsrgck2NCmpxQMKUZrxr2GRKA9xuGRx1lvaGpSRFGH52qAhwYgi0IcBFsHF7ApkRamZwCJe1yAieoXkdXEwaUwJQW0tpuRKQfcXcize7ssAwXM5IrQqFXvKUEZ82ISsWcLnPmLfn5Xbf+9/vVwecQd6lr2HO3dfnq25rdfL8M/P0e6drVKZs7O6UzX149Z+6CN1zw2X/vrUY/rGRcg/H09215b6nU/fNtD39LjOxSOWWJyB1/C0uJdXUAl5KAJpGyT2KBqITMqEQNMJruSKuuSRzMGIaj0BRJSC3AVVssimmVxAwn4I0EJVyxxFdGWnZOiqGwDIbisiOfE9YOra+UZDhnyXDZkpFSRbJWRmxWgHMSoKpEYlOkddpJUtt+NO6T/8X9f/zqe6unnlVcd6lhl2Z16UZds7NjhXQ9ukx2Aog9g8MykC5IYvK8iz70tW8+b9e68SjjFow3L3Wjf7xn5y2D+aazK06flHb/Cmz3a1l67w6OGAWf0a/dT1SlOK0SgDNcCzaEc5Lh0i2Ip3PqEZ8YOlhVC0gwGJFQpFZqy2A3qO9IKS2vf129pMMhueHWTinBO9LBlnRy3CoDjonPB9sQ6rq+/TiEE8QXboZbX0QB6PnFQ3d+/SDAeLPPLhzXrftbmgtr75Pe5Suku39QuoeGZcveLpl2zCn5N3726/89lNOumd+kHVYMOW7B+P0bdzSv2VDo6xqOiT/aIH69LP7SKhnoXiejcJpGh3aKnRuUYm5E8tleKVspqM6yOHZR6uB4lKyCZMCCByO6FpEPv70igWhFrvtVWYFxTNhdwg/AhSINEq2fL4mmBRKtnSm6PyFlqOxKZRSALklEHwQYv/a8YBy+98Yra09Z8mXHiPuyK/8uq+5ZKtkiGDidlp6hUbGjMWk96RzZuHPPyjefefYbzzjjhMNmNOG4BeNlVz/c1NmT6E6VawwuyesDYPxmWIyoN7obfoZqLy4U0lDbPQBGVuxCQXLZPrEtMGIhA5DlJJXsk3RyK84lAdg8HJgC4mdxfQXOQ04xrD/gyjvfFJRoTJNf/7kG9FUP4M0WPzzmMByWaP1MCSTaQK4BNazXKkKVl7NSLqVEcwscFSFh6X9eMBYK22YGCrk/SaxuHidbGXnsPrn1xj9JOpsSw3LUkIpcuSKpuqmSjbTLpR+7aPWiuTNeBy+bk22MexnnYIx1p/Idhi8EX9fP6hhddD0oQZOzfTlsyFA9YQx4uwSnDlBw5VTLLokDoBkGZ8zAQVVDDq/aQgAQLSsH5syLAftPw/lSMSlR/whUcK2ky3PF9OOz+VwO2QHqkSYA6ADshXIG6ZfUQukCFV+BrVlGoEo33ZH/e/yeK96nHv5ZxHV3BZ2idYMeaHyXlAak894H5Re/+aNk8gXhiiBqsFu2IHpTh2hzXiXnXfAWOXF263y846ZqEuNaaESNU4mAswBCOCIa7Dy40GLYnFaZzX4QAMSvsYe2I1YJ3m3JAtBKYgFs5WxGSmmCRhfLCQBAEXyJGgC6XoJgnXjLkdI0+XhpnHmK1E05WZpnni3l2GnwpudKAKhw3FEkb0ulBMAD2BXYjZVKTnXS5QwVnAiF5dzhlFKwU9mGnSk4xhXPM5eOpk0rVnz1OdbUu6MF6e/qFR1efyyAQmb4kIaN5y9JqWePOMPbpQITBHLY1D2OWzBysQUfgKhahX1ZETsPshqzAdlsB0iwDRpZxXZrDj3l7CcOnBSuauX3w47z9YnfpreDNKCWdYLAqSDY8FuQ8SUbqpuMaYkL4Gku1DhUu2mGABLcC6xHytU4fRBsRMfgJAC4HoWAk+U5lSQCwIMCMKkjcmHwf24+vfqA+4RNfE5p74JicdMc27a/6DOi760Mdcvg8uWybuVaMZG+39DEJIGz1xPYkTPBFQt5qa+NVVM5PGTcgrGjJqZFomGD3fo1cBKrtEtwmLlmNIhIOI7bm66PPElrBEzFsTllgApg5OR5aTuhOshyHiHGUkuyPU3U9WRfqHqCzuYgrzLvCR3t88Z+c4JlG4WhUmG1DtthOOLQwP1NgI0Ax30d059KHniuSse1rzeNyD0g9f/QUzv8I488IiseXiYV0yeNLU3q6S2OgHSh7gN+qcTrYRvDXlV2wuEj4xaMwZpphaJlP0Q1TbCMdSHw01tApuE/CQ/AAChx0iUDagQL250BRjCWy44bXiQ1VufpAnNTDB9BzMFa6og6vr8Q1uxGwdnYGIn3A7kqM4HsSgdIB5CtUmFn2Mg/o4ct7D3XtfIJ3Rec4nQ/Id1/u08eW75GrHxFTpk/XxZMnwoHCgUNhchk8yWCP9EiWgRBVVWpVsrDQsYtGP/l9VpmcGDkt2aVnQz29gZrlWHLKbYEQ3KCKtfJA5hs0MNvGY4FQMn5ZAlGxy0CpMhkrnLFXt4AJdlxLDAdsiwnkvLkmczJY4ithj1oBB/ArSaqV5ewRODZTL/0Dxbv+8plH1inLqnK0qVLDWvTXz6m+7QON9kjoytXyX0rt0p22imSmnOshMGK0ya3SSgYhkNlSSgAxg1FZNFr3yyLTnq19Foh2TziNu3oc5qrSY5rGbdgzIrb+KbXTflepUIjHuoQKssHPUcbjm3NZahGR1VaW3AyylKxyFRsd4atB3VasVmFk5RyOa2WDlFNf08DIvepGuEue+EZzOix4pgQqpxEVIPTQQ/bE8TAtQ1xVdP0FDltasOsUjHw3+WtuyIj67bJfVsGxLfgTNlg1cqj2zol1lgvoXBQOuprpT4RUWNqauYfJw2zjhIzGpfNXcOydlPnA7tHMl1bR9wvwv4c19Mxj1swRsF9s9sCSZ8J1QgVyRfhKD7+uvBsXacA1gNTQb1V7KICn23hl8ADSHm+YuUkl+uDM5AUu8jmPDAnQERWpdblkhnEWsVh3SWx5PWXfFKeDk4I9TnxCwCOBYL2QKJNbdUqtQnZs2mvrF+7XdKzz5Q1QyXZvuIvcsEpR0gMjkt6NCMWCk9LXUKmzpgps497tWRUTQKeyAjimR3f3sERY/ve/v94aMXGvw6mSveP5p23VW8xrmTcghG21vCd9w1+2TRj4md/RbyJDXvRhR3lFitilwpilVPCNacr8GZdVQeYAeNl4WxARbNXLGw5tmHbxSE4xmmxC8NSLo0q5uSc+Q4QaYNVOX0Ku5rx31OFNiKYkFijegbwGBxcA5byoqhrDvyZ3XTUTkxZJCPTj5Otk14t63b0yI7VD8qnzjteXju/RXJDg9K5u1NgG4t/2pFSf8bbJd+00GPtKmO7eGe/7shQOi/bC7Gp92wYPHXpxuHf/O5vG8+v3mbcyLgFI6Wvv6SVuQiM510oJ4ItIDZZr1IEkZUAJk7BB292jKVYv8NAqTovFpiyZA0qINqFjJTAkk4BzAqbkk15dFLgruNrPZ0JyU8oBPRYYC9WHDAvbFF1Rt2PHc8AWCBbeeVPEy3mtu/oSspeq052bd8ihfV/kc+cPkeOrzcls2OH9AyMSk++IJE5x0vw6HOlUDcfwC+JTzE/nSOkwXfAPTi7sI6CVSrkJZlJ6RlbfnnrgzuXr9qdveZPK7rD6oYvcxnXYKTjrESn0wJWUjPWEpBsASEw8jhehF1YEE4NbVllqDyABkBRLAbAOlYWUZNSSHVJIduLa8CcAGXZSoIgs6qyvAg2HVt8SYFyn3gA5zznLkBIW9Xh5Fa8P2GKfTo03IhE+PukwBY9fmt34TcPb9wtDz/8gKzZsEFmtTRKbcAna5avlaXLN8rSzrwU5p0pxdmnSyXeInmYC6w352xvauo3pq3BxgVL8p6cK5PVSZzo1PUHwznNOPaJVRs+u2frpiXV276sZVyDcdbcVglHuEoXMwccRIYkXtijBhlFVUkye0r/aDCKRpDaUN1gkjJUOdVzKdcjudEdUsz2geFwDird5my67JWjpozAHTTajeTCMXEVABzej9hj51xghEVC1WmSUfEMXKIj3sgRMp7kU/mT/7Zs612PbO5tfmLFKunculqCAVNWgs5+/MgO+dWuvPw5XSOy6A2izTxFyqEGmA22BHV67Zysnm09ZF0mT8Sz+onviiN4AM1nioGCMzTYK8uXPyybduzhfFUvexnXYAyHTfH7vbo9QoB2FGGpFgxCZpEh1LQlVTVOJtEAEkoZdl0BtmTFomOTg4OTl3IhJfnMAJgRDg7rJKmi2Z9RTSSKTAcYxoTpe4FgBxMSFHgGApBVPbwn5xty2CcSnn40rBYYU9KfHPrups6huq2b1sqebRvEH4hKXAN7u6b0FoMy5NTLgjPOlcZpcyUPh0uxMtKukPnAwOyNzn0KnTfcSdnKysaFRmBdawU28KoH/wJzIynvP+9VF7GlR13wMpbxDcbECDIdGYOPr9qowQYq4LU4FYmpVtbHngm2qLIG+zXaYEXWMRKYNrxsC2qZk9w7cHKOXeiTUMiBHYjM1Tm4gIsJ5XAdrrfwuap45CAErleo2AjbNgDDJUg011DP4KlnnANIGAVqep8rvmxbqhiraZDRoX7xmwbULg5yOTc4VaFQVE449QxpnTQFZoUlJt8HYCcgyYLqPfDfg5ZH+Wo+IOz72EqE85wfc9Oa5TLa34mnR9Eopi5ANHXFy1nGNRjLZYChOr2sz2AVD1mRe/zuhKTKZWSQD/F0ZCyyBpml7C3lxLDukRhBhoEpdb0kr3vdiRIPhwFOeNG0QY0g0uFIKjb/jX0ugpXjY5AW7TMc4R0rrF9UFe1kRsbF82CbvXjecOaSJXi+E376yz98Z+eePbNjoRCYme3hbEV3YMs64g9G5ejjT5T2qTNUm7ga6Y2EvXfyxEv3SVyxHpRxSNy0X/3+gOzdvlW2b1mHwhiA62ZIZ1/vfj0wn126urqOQji5uvsUGRoaau/u7j63uvsPkXENxhlzGyQcC8LGg61GRiAY1RtRdRlqmhAd9pPGEX16QHUyUEymAlQ4O9uq9mTCRiQaDUpbnbvNca2sBsZyYSNqcI58JivVGYnAhyIGgAmyEhiI/R41pMMlOtSIQ2/qM5gITNczGeg8NbW0zl21Zv1fl61cexng2zo41KvqPX1gbQLG0UNy7EmnyORZc1h3qB5RFa4DeeFUyzgOrY0MpE2qkAiW1SXZtVNWr16Gdyejc3wP4ypSfmZCT5P29vbVCGoRgadLQ0NDd1tb2z3V3X+IPFnExqE8vsf6yM23Oddt6LQlHIKaw+emV50b7gfIuDoghH0PIS7UnAavl5XfuWJK3PwI2C8DoNBuzEmxkJFjFkyVX//ook+/9yvbPtif0xcZviYJ+gEUw4Cqg1deSOMGsC+Veoe9yOylHWrn1AoIwuZFxGN3MlasVxDKxTS2U/KpT58rezetkM7kiMyZdzxAVJE9u7aLBQZmh4sTlpwhU2bPQ7pkVtqi7OSBtHGLZ1YL0VuHykZB4NTVfA72zSxmU/LIvX8Giw1A3WPfcqQxFpJzXnti73nnnNMOFe7eeeed+FDbcP0smTmTjBd/a6Uir0mNDOKY7lpa0S0VPJKiiRAMwtSBZoGgbLCLkQ2FQ2eMnYjhAPrA6BUUclyRL9nClXaDwaBa/tmP31gwBNs+JCa2g35/d65Q+Mbs2bMP2MV+XINxbY/1kf/9bfm6bb0GXtTrocNuYBmAkc6HZoI9aLNV4yPnVHVNrjAiLu3EUgrqEF4zwZhPyaknzpWf//B9n/vYN7reu7vPXeCPtogfdlwZepDALWWHkW4WjFRWoFGivHPYnQicF7JcghdtE4AFXAOnBGBsbNCkBf6LIXnkY1hqGieLH87Q0ECvmuL5+CVnypS5CxQIbZgPZMUKvGfWHY45L2PiAZTHWK1EIAKJeEc2aa58+EHp2bFOQn5TzfFT0UKSCPvk5AXTnYGBnpv9/tAdNYnwtWRL3YxIPEKQhGvD4bBn+kLAxcBkdQffkzrmqcKC4R1T94aMxfD2sI/EWM3m9/vVcn9cDJXNmrFwTEx/eLhk6R9rbo7cUo2+T8a1mq6LipGA7YWcV+pSfQx8SF/Ar6ZQobMCmML2ot0HQsAeAyuK2aKich1X0Q7jd53UwTndfRKvg3MD54VLs3GCUWaQgev5kZkBaqF1Ciu1CUJucsAXDnOsNm031QQJMLY0GtLRgSfww6HisARVIDJSgIq2HR9sxCUyde58sK3HcGoxJHbo8FKt/u4vfBrP7uVy6hXYDwa89V0b10rP3q2wcXFMgcHE89vKCVq3cYM+PDT8jvRo+le7urrrB0ey9alUqn4omarPZNL66OiIqiwvgtU5lWQpj18GbPPYU8OTx7iqLgPnaGfYt8/zOfzmsQ/mz/OagqWWGYlGzPpwqPLv1Zd5ioxrMCLnthRyqQHO8sBqDVVCAQgu2Eu4sJrFcw88teaFMuxHsig2ASDP6/XOtE2t46aZiLgBqk4TNpgPjMtfneqKTYhInWtFE4hU0R6g8QMAsiqHLOXTo4ilS1M97LBJ8JZNXENjVkfBAFjYU8i2NJk+Y67MXXQsgIvnxPUEIZe4I02xdkA9o/dWVQHzIxnOmKFYC/HInr17d8rWjY+rR3EATL41J7fiO1kltr/nJJ/PSzqbBThKapuFChaIIkETBZdVQ4dC2FmFKjoE1RwOBSUK8ykKhzAWBXMYIXUfIxw4oEM1rsHYURv6WybXt16tToD84YTuSnUAKE8uOMkc5eB72GbsSQPAKIeHag72oxJmiK8subLNtbFv7up1vm9y+jwFBg8c7FWuGzrUM65nxTLVM9Pk/VS2g23BRjZVtjUkDTVl6ZjElWjBlLgBGa9i0WGC2YCvDuhKKBLFvQ3FJqwO4kLydF74PPT+nypIhezPOh3EY+ddTtPswE5cteJxyeU9Jw5+1L6CyUAwJBJRaWxqluamOuloapO29ja1cm4kViehaBjpPFkh/5KEtQ1s78eN8YTYhPMIcLIzM/OFxYOV9tqYifM0GddgpBimHqCdprJX6TkCk1nNFwYIVMU1tsE6XM2FKxnojlcwuUSIWmQIwOI623MbYiNgm50927qXB5E/+wwpiBkgCIBlDrZipTMC1TFXSmB3Na+HkIIdbMQhaWrOYhu2JRiQtqwJQz5UE5fahrhiD1wqI3AaMulRteRGBcypMgy3oafMCu79RbVBA8UV2Ku0D+nEaFZeVix7SJKDvWptHT6tKj+qtcgrJAG8V3tLG0yQFhSOaWDqdmltb5T62oREImEUQjA+TZZDISxwYF4LhauAQlvMF6CePbWfAxvT8ePYt2KxcsAe7+MejPGI/8cBsBiraJRaIxhVywgNfX5kZBEZ0QWLqd40ntHPtlyFNdY9oiib+ErRhsYgzvmPOq69iYuWs/pmTCpshaGQfbiPoCYTpd3I9Jh8ZVQSoSFprIUTD0Y0/DDcaxulDvo6hsxP1NSCCIN4KliwwMBAX48su2+pbFu3UrIjA6pQKON/v0JAQCnk4piq20SOOT5WZ2myfs1K6d67XSJQiXwWqmYuLjomjBM2DWmf3CRNDc1SH2+AZxtQs/x6avnJuIdK+OwsbAYCNQnZnl51A2fh9YeGkqOl78Nf+mA1+lNk3IPxbW9u/UjI73mdFfZd5AcGKDkHNyuyXVadEDoAoa0YrIiMQIZDzZFl1PADgKBQyEl6cM+Chx96/LeLpqT/x6cNi8X0wFIUMg3tOcWIFTg4AIhDjx3pcplj0fLS3pqTyVMDEk/USaK+Q+KNjWC9IIAJWxEoshVvUWWx8NgSi8DWreRl7+5tsmb5Q7Jt4wbJ59Jke9yPhoSq9kZ5MfDseA71X5OQz5GuHZtk4+rHYZrgkcpcf4FmiveszFSqalrLJrzYMNRxIGjAsQNva97KsYdSVOHGr4Z3DPgDEglF1PJziURcmpsbpKampmCY5g/gZC5ubAx/xu+PPOFd+VQZ92DcvqP89RK8VpIJhwcou0rZc+BFgFHUnDtso/aa1Kh6x15aDT2gDYgQifkllx6QUnr0PN0abosFR0WH6iUY+aG5AiunYHZhE5Ib2RGCIxLpNbs419royqQ2ACwRVmu56PTmaVMieJ4+YURbSkFEFQYL6XHhLgOszK5n3Xu2y7oVD8mWNSskn06CBTk2W1c2pU1DDNcaRkBSQ/2yZeXDeDeYHKzzwzvRbdlfPGDCSQn5xa+HUQDZeaNE5OD4i8t2voNy+MjUEMWC8IJCoZDE4zGpq62TGs4nCdu0HkzY3tom8WhtUff5/qW2tvYSVpyrC59FVG3meJbeymeK4RgnoPUzq5DxlmrZUOzFb+6RBYBXAbAIUoIDwASbqIppK6PONTQacu7Zx0hjIz5kQ6NkKwnZshvghc3FbmF0Fsqsj8z1KwBSKjhOBiM46+pcqWPNEDAzNuSAsCcEmYFK/eIfwU1bkn/Z1Y3z+pCh2ToEex/PbsvocFIG+3the2VxX5FIFHYm253BlYXMiDzxwL0yMjSAZ4N3iqP0iNW6jQdweupDprQ0JpA+ONajL1zBq7BJM0R9pOcRRGGzZdAMQM2H8Twx5R1HwhGoX8V8cIjqpDZRg+/QKo2JegljOxoJlHJ57cLm5ro/VlN6TjmIJ3l5i62F4KAhF+nJ4mtTmzmcsZafu0oWqgcPQKgRhFDfHksSEIgAkBSLaWluaZcZM2Zuw0f9cryhdlEq4/6nJoWyYk+AgMNTfQ5UJwBN8Dol3AiMKMhk9Q9JebYqMhrooHfMR+A2J9RXwkdCRJvrz9BrVuqNF1Jx4hhMCi5THIdqZYfg/u6dYMknZPuG1ZIdHQJTl2Qr7Mve/j44VKw/9UDF2c9oBjxdlO0JwLFFJpfNIx5rEfCvCsCnVucQqdWSC+G1fhi2qpomGJaWlhaYH4lUvCayDuBbV1Nbt/vII4+UttbWrZFI5NKgHl5kiLkoFkt82vT7P44HXASHZXFTU/SOapLPK898g3Em//regX+hsaycAmQNpxJhe7J6M48KVEbTkPYEAGAHWAUqAJKeN0I8USu7Ak1ntrRP+taklpa1s6ZlltZHjBI9ZNblEXdUdZ6XCgz6TahYHKRdSqDzvmOfcyyzcQ+y4lgbEP/ykVTnDnjxBpiGYOQvn04DC6vJ7zUb6thzBPh8vV17ZcemlbJqxWOye8sGNVMGvW+VJm1XpMz3f6p417PwDQ2NysjwiIym0lLIJVVdIwwXRKleQ9U9FqrCYqIWJUVBIguapvlTfMM3H7X4uIVHHHHEwtbWWccb/sC/19bVLZo0adK1LZNa1jKEQvoP/RH/T2IBbW0wGN9cTe6g5OlvMO7EdfNvYy8GlmSaVcgmfEYDJ5j1yGL1wauvCXBQ1KB6fGg1HIAqElewzTnU233iI/fff/zKZY8+VOMfvC0YyESpcekMeNUuSK/CVhwmRRDjHjT6VO9dDnWgs+QBj0K7kM9FgDE+4Woa4I8gGAchCBXKBTJ5CR0a9gCCIYH49PB5H74Tq2d84GhL+nq6wMwACLvGVTt4wGqETQjgqcLgaQZu8V0rpbwMjhKIfZJMpmRgcEiyqnXFG5zmPTfjV68hk+4DJtKGzcwljQnqdDr9vWOOOeYBdQEkHtcG/X7jm3i/g+oRdDAy7sG4anewSMZSjokfoGTlMd9qjAk1ZJzinScFZV45DFRhyiDXoeItZEd+4LfFUmnZtl17luzetDVYzu/COaRNYAPApgn7UQ8qtqHqN+DV6ja8cgAlFKYzQQAxa58mbAsGgFyAzEHGangmHaBkK48CKljOwbbHrLQ3wXN4H9XzCM/OBZYMACTEJhMWOsbE9Swk9Ka5RIiqY8UZ8jCoX0qZIbFG9kgpOSLpTF5G0qNq2EUul5digT3YiTaaLN4TP6myvXSUIA7rcFOpFJv4/uELI417MO7ZVqxwXIiy3fFlTZcrGwBgqukOIFSF3/u4VD02B2oxA6iiyY4I7Ind39crK1c/Lo88/oQsf2K1rFq9TnL5PpwDWHgthxxALRtgNKWqcR1njFCCW5XLADbYTe08RfhgPMZnqMb3HuppwvPec44xHB0TPjMUukoFT7svJSVVk0HBU4GUfTZxLdRwoZCkMakqm9kcWMpmVAU7gTU0kpbkcEpSadiRYE9WT/noIZMZCcoxYHIfqbP50LbtTy5dunTvsseW7d24fu3ezZs3vH3Xrl2nO47DRv9DItW7vvxl9erVkc2bN/9LdVfJw8uWnTp7Vv08x4FNyG+IYxpVNhmKOQmHw5sN4snXdFHaWf/ILFXVOhwWYAQlgwzbuatTeamp0aSMJntBhiUwD1gIabB5zgdAqt7cDtmWx1ihQtuKkAGTHZAZCTw+A4XnKWP7zxQ+Lu6kHp9p0d5k4QKHVbefeQcKoytAWgXJpwZFg4rluG9WlLMTw2gqI4Ocihnvl86k1JIoQ8PDyo7MYl9VH6mWLFig1aqb/UU5P7o+CebKJJTzSeFI7KZwKLwUgDxks1mMGzAuWrSIDcl3e3ue+OrmLwjV1rXmAS7V+sIcpAmmPFluw/Z6xht6alCpZ2YzMotMx2oaj90cCZhBqYFD4+OCh2xawQ+T5ALrVNXs0c02V4KCt2HbrhqLcyCUKJiMnXjyl14tis1+/whE2oqEg1K2iEZWVjBXcT3I75dpNB8gyqZVW66UChlx8kkUGFasOwqI2VwWLJhRwBsdScrAQL909/VId++w7Onqk57eATg5g2DQrBRKBSkUWS/L936SwTkhK9dopDZgzyOryOlh8K0CgQO+9YuRZ2TVy1VQ6p25c+dyEu59ovsD5ZGkKQF4noExZWHS8vIcB7quPjgYGueTo0rjMbAbK389MGK3mo2swgnArquLhCSaaJRJdXWSCHnqkd40hQypuv1TZSuHAT/cZboK9c+XL955lRovqW6PBQ6hZWkykKiXOv+yktxjyP2FtiZrDsZ+GZNT95XA8D7WOcLzYg0ASymPF4sFyUJVDwwOwiTpl77uXhns75ThJDQBgDqcTEsqk5VihjNrsEsYWJKmjjJ3KPhSUD+aYSonjN/SK0KHTvi441biYdj1HDgFYBEQPsMVfxAZiW9l6AHVz4+9d1RGEiyknTHbiCrMziMOO+e7yKyglBw4DEF2ZLClAKwWy1SOgAfA6HWacMQPz9ZTYqBg1tNQr3JpNbKTR8/qLEoFAtUy9+lAcdvLPEKLrKNArA4RlrD3qhnMPRYWdV49PVkY92VVEf/B3qX3XMK7s2WGz2ZywoF0tzilFECI40yLdZlVYW2AmuAUz1goFBE4EK0kVjYHx4a908F2Fhwfi04dnhjfix1kveoxfk+kh00/gMhWn3AopCrsNS3svdQhkHENxl27nL8NDma2hMIEHbKYHw7/ka34kPROQ8oRcH1BACpaZTgeoJqmaueUyrgWmZfNJGX5yidUM1xqZFi6+rqlkMuIwSYQCHGhmhuxzbYQpKJk7FehirmoPinD2BleQVA8CQzv3P6fnnEYA+kzxyFcm8arS+Q+mI4Hx5KE8H0JSHaMoONUwrPmERiJ5gTb3/fJfpt8RvbANggqvLcZ5MpdBusRJeBHwD4LARl/7HbKXoaaDuA6JsuKfKhnu1hM/1elkuV4hUMi+3+RcSfrO3NHiW7MKFmAh6oy0TmjCWwbsBKOeZ/TUrNCKNYiHshgrA9UXxqsgo/MapF8ZlA2rFojG7dtk97+PapJrpS3QAwmMgsx92UoNpBpJvvq0cYD6D3rj04NP+cY6PZDzlPQQCE30mNGXDzP2HkvM3icqpn75GAC3wAwWQ/pjTpk0yG7mbE5j2WFjlghNaTYTQnj8Uo+OIUGLwUvYQB0FNMEADksIBjC++Ed8P04My6PmSa2OSBNxWQh9IkfWsbnZw8cQ+pqauhdr21pbf/k5MmTD9kEAeMKjP919X813XXXXa39/f3np5Kpv5x9nPOVM04sGqcu7pSIs1kqMN4557YvhIwKAWjsrGBEgFdkgEaV6wgH7YNWlBdNpowE4VEX9kiBs0kAfH09Q/A0C5IpQG1V2OXLYys6ygQknRw/HBZOI6LDs6ZqpcdNKmGvlSdB6AHswELHhOmOff4xAI8xLvcZyIcArkZw4VzVzh2Lx+mhlU2Y88Z9qwcEcPbJPnB617HAknFp8wUDQajZsPjxDmzyI+uxiot1pey4QbuYb0DGVGNZQgF8K6hmf0TgSaPAmGpC8UMpz/XFXjbyoQ99/KKdO3trG+trv56oiUVQZnVOK5LMpCVb1iQz1CWZbEBCjXOktvlEKYMZLYDFdf346AHwi084yN7mAKx8SoqFQWxnAD5O9NQtuaENOJ4E/zjS3NYik6Y0IR8dCba9U6JTPyRGgNUatNZ80rdno1jpTmCPy2xkARSwFmy52VPSEq/NeJpaQYVAO/DnJbCoCsnI5K4qVAAUOiZU0VWw4Tw5VFkXeIvkQJdk0zmFOWVPAlzFFBh8pAv79HSrYMU5VSmuus89KQQbgUd7LxaPwVFLSE2MHRrgtMWiEsOvEQxK2IA3CJak+mb8YDgsIfzWxL0+mXbFWYnC/IaWlpZDuuTHgb/Wy0T+9UtXnrF7e+fXR5MjS2g0s5qCg+tZxWCynyAAkslYYpULgAkMfKhfNekRyMHh/DhUSVSDOsdemGCSsPiCNQBPRdLD/QDVLskDnFzvhTYRm9Camltk1qxmqOKoRDveL3rDmyUQgeFvk4TK0r93o7hFzzaz7IJS86x0n9fRL4nEIIpJuAouAs1zMBwAZexTj31weszcU+2/2KbapmfM86xXVJU5Grgc6XPSUoJxdKhXMvB82beRTpXfzklysAveMp4DadBJGROy7pNMSk0NFUuGQ4hGIgAW3g/gisVrJRoNA4wxCQOIPE8TxPAbaluBF/HVNYk4mDO007JyJ7W2tg5Ukz5ksh+nv/wEH2jp6EBmoQ8fhULAUGWaKMENTU1yxBHzJBgJSj5blLJVVhW8Oiu1mSn0mm12+y+CBZNiZ4elAAZJJ/dIamCb5JO7cA2HBiDDq4xStm2JJ8Iyf940CcVqxUwsQqbUIwYz0QfwFeHc9Iga+E8HSQcrspoHBaA+UZBAqKBYmO3JavwzkFXB85ikPMANfKWen5BRIw/xnB4MAT9E8RiTFTnc9qp0mIgiQRzJZ1NiwROmc0Iwp0cGYWKkcZ7pP12eBCYTIFNyKhWOYSa4AggRMB73OTY6BMeFtqI/CPMDjEtAKlYkUxLAAGsgwIWf3M76hsZrqikfUhkzWl5+kkjU7N3cZdBoZuZOmzlFps+aLguOnK8+Zu/uPbJ82UrZsw3sls2qerQymI2D6cs5gLNUlmIWx/JgU9h/+aIlRYCokh8SrppFILBvIecAp4FO24gSDickHG1w4oHApkTunvzU6J+ToeyfJLX9JnGG14mvnBcNjFgpj4prQbU7eSBuBM8IBwMABY0BBgCd6kAB1wZYZacHsh3u6AGSN6qyGHHEY2QFxYugdWWDQhSGIVTTXDzTgr1KpvQDNOU8V/xK46L9QPcsQnVLB4QD/dVwAIQAnjUAu1ExZRhAxDkT35qQIMuy4PM6jmz0A7BKxZsB8QeMEBiYPTcPubwsmfGqK65qKadLt5fFN59Tu5U5jhhMw/q0ED6cA7YZGYbRziYvgCxXYl89ZFQRTFiAZ4lMq4ARS1DbRYCtDIAy18l8RZudUJEh1eoKsqJXB8fOE47MnN4uM2dNvuwHP7j2PSe4ex+bdtw8befavx6zbd1fZaR/pVijy8VJPiK5gYfETq3F78NQ9+ulo8OAGovhPpyODujRPYZjafdsQAbcmxnNuk9EIR97rMYzjIdY2CWYvZ7avBrHEFnHcxYzsHnx69glyY30KmdMXf58AiCRFWk/h8NgxLindtlDm51lgyHWF5IN4VXzu3DcCrZNvykhgNaP6zwnB4AMReqRYuHKK6+8z0v80MnLkhkHU6NtoXjtiaw2tMBwBExv34Bs3bpdHn3kCdmzc7fKxMnTp0l9axNUMZdZI9AARpcTgpakyGYrqkECAb/FEicNZb9DldtV8HnepgdIkUULF0L1H/mdq6++5ns8vrP9xJrf3b7u7Xt7slJf2yT1YU1iRkkigYq01oWkxqxIpAKmLKala2eXbFq/W4Z6ulSTWznD5d7wgZHJsGQBUIABThXBSJgSnJ6bwsB4zArviJoimYIfWo8sS5w3yAWguFNIJ8HMMDHwKiYrx73YBxYA2WRQXjFCGCBjdRSYmyqYCx6xVsEIePWWXJ4uQAbFvUyAzxfy7EYfrjFwbcVxuHzIj7zED628LJkxEqtrHhlJfYyMaOBDuCW2PCiOUOc52L0CkCZHRyQPpyaXg90E8FklC2zo1bExc20wIYFolb2+fzw2xoRkAIKR201NzXLa6Uvk7e84T1pbmv5w+x1/euxN573zbcsfXfab7OhImMM9mfEcM01wxRJ1MmnGTPHHIqpbloX7Dw0MyN6dO6R/5zbZunajDHRuA+IzkoLT4RRzqrVDg83JcS2GU5IygMnPzyY7W3V3ww1gOCrGBCA4Zpv3dPCH+9zOwfzIJAfAzgOEKAJAjRM4pb7PMwQn2COcjMcK7Wg0qqYZ4XABNeUI7MQg2NEgA9KsAINSXfugnoM4xz6X6tpgRGo5fQecSNe2rvIZ5j9kAqiXJTNu2Lpa8pmkKqHCNlLW3wE8Y0JeqcBGy2Sykh4chroi4Bw1hpkZQyHoxgz7MU+T6o72oZpSGR54e1uLnPGqk4bOet3pN7/5Ta+ZNmd267QZDc71uGT69i1bv9nXNWyo8c6wmRJwbDg2hl7maDIpa5etkl2btsvIyIhoZBhkVByg0TlmtJiFo5OEo9Ql2YE9Mty1RfL9WyQzvEcKg3uknO0TPdcvYWtIQtao1MArDlgpMVxLFSodDB+A7UlgxPAJ1Iho9stE4bFSfYhTwEfwnC6C0Nt6pijbD9eS4VjJTdYzjeqkTKy4xzH2MvcKAAoEvjG/kYkCx7g+vBNVO4FZKhTWw85+SDf8v6gmf8hlLO9ebrK4vWX6qpbWqaq0VJAxrLqB5Q3Va4sGdVtEFjgW9RdsqXJRCjmAdr+qjCJsRpMlGSCkiiILlqCqC8WiNDXDE58/vTJn9sxrFx+98KYPfOADy6uXKbn44os7tmzpujObKiyYOXuamn2hpj4hXYNJ2bR6rVpMknYVF0JigSjl4cQA+By0zjLjoGBkSgWYEa0ydWoj7DVWp8SVfebzh7EdlIRamdUExgLK9mVhyiKdTBGsyYIFL90HlcwmSD0UEz9C546NMrR7q+oY8pQJrQ4gqqkP9yXLxeg5R8OwFRO4d63EogGJwzuOReGYGKxHBFj1oFLNY9U5MdiVHPtSV1ML9jXuS6cTb5k2TRutJv8PkZclGE0zsXhS69RV8UQCGY6PjuJvc74a1ghD2LvFhupWthdUNgdIsfGfPaL3F6ppRSr4R5sxFArLkpNPlNlHTHvwpCOPfsd57zqvpxr1KfLXv/7lUz/8wf/+sK8vKbU1CWUW0FOng2PliwCRJkGAyB8KqnsPw1woZvMKjK6GgmKbAGQRADDklCVHSU0s6lWNhKMSi8XBNCHlFIT8YHQUqEKporpvpVNJyRUByHROsgB5EYDOs960RODScYGZAIASaAdUy/sJQegHs/I+nOuGQIzjORIctccKbjiCwZDXXk/mZ72kx5iIH4E2YEcIfK/W5mYZGR39r/b29k9Wk/6HyctSTU9unayHozExoC5szk9DI1tBCkCsDrl0+AfCTgEWGBE/ns6qCp0VXsDOtGUAZvbsmXL8iYuuPet1r3nv+ee+6i3PBkSKP9Bw2cjQqGrPTrOVJ5+TXCYH0yEDU8BWA5pSmVHp7+tTapr2K6dQMfBMto3nc2hbiqSSeckXHYnV1EgwyrHEDQBDAoCMARgR2GJxeKdRPHs1G2AzOgUUNMsblK+m3VOtKNADsDtxQL3i8wGRwmY9ZfsF2JQHuxFqmU2AVM+qvhaszM7B3OfNaL4Q5DrYkcsJs+mQNmauUB7G8X+Yat5fXpZgbGtpSRbz6e0cpMQKb9WAAYbA1/KGi6pZu5hdyBjYlBwkD9x44GMlNIQfl8xY21jHjrlrX3PWa79yx+23XPrxj7/vFyec8NphFelZ5Gvf/Nr7eC2ZkAtcOvDWeTdmFLtZ0VGyyJYASiEH56SQQ1z2qsZD4LlYiGivsiNEciSr2sYV6+D6MFgxkqiVcACsRUcF9+GwgAyYMZcrSR7mBScQpTnBSaLcMpv1cH8CpQqYAwnNEfZCUoJ7szpJdXDA9zN4r6DXI4f7nMtSLfqOD8v02NpDs0PFRzDBklTRpmF0wol8Y2tr6wFnsz3U8rIE44OP37tr++61Px/KDOeUeqQ6xseuAAQ+ZDorrP0s3fyH0u+zDc9BQQYwkCS5mkFzS/3o7PkzP/TGN7727Ku+/e9f91J/frn0Qx+7pFxkRlUrX8BcfAobHrGP96nSk7of2IziqKY7P5izakaw/RDbo2BOtl+TMXkZHSe2mrAGIAmmzSBwDsVSHmq5TNUMMNJDxzFOfq/pnn2qQOPd6imi6mD3F0QyADgPiHRSAEItIGET7Fit3gnAXtV8rOj2EuR70tnhebK0jjgN9XV8hltbWxv+KUCkvCzBWJWrEom68/iB2MWdiwlxbm2b34/ApB7Ef3arIlhUWy/tq4oFVsmsb0rUXHnaace13/nH397w+c9/qs9L8uDE0nUgEWlTTTIgXQKQYKoA6VVSropXN8cqlhAASV5mPHrCZLPRdEpSqRHhDLmjo+z+n5P+wSEZSeWh4tOSGh2V0SxNgYIyBcYm2+RwiOcSxYR4LnrEFBYMBSqAkN9CMSDYmOf9XMkfxwP0+k0woBkBc9K79quCQpVsQmWzcLO2IB5LwH5N3WNXKl9Sif+ThCTychXn/Z/9xLCVLj5YVx85TtcCdU7JAibgHeMjcgZVdprgfDVhfOw8jHswwkDADFx69JGLv/ro6qW3P/HEE0/ttnKQsnr15l0w/D9CVDGTK7greI8tfcppAjVXY0JoPsB0EI1qmwxNu85jaXrwNCHa2poAALBjBc8LsOWLthoElYV6zpc8Z4VNmvl9s8EWFdjGZIz19/9Vp1kesb+/cDlhPwqtqpKBreiHFx2PxpWdynrFEEc3ghX9hqOaCGncqrZosCGvqY3VgNmdBwcGB8+fO3dutprsP0We+iYvU8HH9914450XrV+/4sQVy5fLjp29MjjYq9qfm+uaZMGx82TGrFn9NXH/16688sqn6a0XLhe+8yOn9HR1P1gEi6kpkYk1Zj7tQlYf4f+TdZquqmj3lS04SlClMCvy2OY52pw+ZPqZZ54s0TicFRzU4aH6CGwwUrEC0OEdcgWyYUEVMLIiF898Eox0isC4yr6ko8beSR5rGmA5lo0xYWcIdn4IAJAReMyRiNfsF+XcOKqjgx/ADIOxCTwA0eD0eC68+zBAGlTx6xrqWcj/MHX6dK4d80+VcQHGf7Z89gtXnLJ+7aYHhzr7lL1mQWsbbB6Ht8x1qyl0VvjxOEko6zcLFpwqOKZc0bVklxRGaM9F4wF57VmnSJjVKABPAF4s5/phcyXb1e0qAAv4JSNaFhgfYFPMqpph8B/sNZZR/OUk9Kx/VCCFiaLarmESsFqGdZkxViXBaw/De6ZHTJWtmDHgA1vGlToPcXUI3IN1kSG2T4MVWfcYjkTcfD5/AljxKXWv/wx5OduM/99k/qRGPex3lBMBOIjBgU8AH5eaICzYo9tjSrIkVaYmQQ7sgkFJFc3ZwHg+k8tIa0urTJkyBc5UhzQ1tIJ5GqSxeZK0N7aoap5ETUJqalkRHVH1fQoYaiiAobxgDjFg73K2KCnvvsqSJE5qaNViQiaMAIBgNnaaDQOAYajiYJBz5PBcBIUhIAGwMu3HEDxrDj1lUyt7QLFJkL8xsrfff8ecOXMOOH/iP1rGCtyE7CdLb/5R9Kob/nbV3q7Oj+tcy5oMwqlmCQZV74dNch+BqOqUwFbwlm0wHAc35PNc3s2VSZNb5NVnLNnRPmnSNbAlVzAeq4M4dyGlq6tL/XKWB47WKxWL3wfKGhTratpUTdP97GlEtY1zCoDcVmqaSMQBsiHVL+sQyX6xSFAMgJAj96IRD4icuGnMeTFZWW+yBw5UtLIhWRcZkhYUGtxjJW5xamtrK17gny8TYHwOaW1u/PzsWQveB+9zXl/3IPKeHS+oJsFO8Fgt5fHCuYHdpyFj42CcUCIo82fPkYba6N6Co91w/vnRb51xxgu3Yz/+8Y+fb5rmUaz6gZ14lN/0vzEPwFJ908lhE6JyPMigDHBMwgBVOEzbkMAMSzQMFQw2DEcYomBCP8wEgBGMy3rPIFgzCibl/Iply7q7UCr9qr29/dfVR/inywQYn0dGR4auGBxOveXW398O5mC3LU1S8Hw5aKuI/ZaWZgCvSVo72mXWnBmyYdPqS2dPnzq0uLF9NDJ7tkd9L0B++9vfvhfguuuCCy7Y163/mmuuCQ0NDc0oV4wzAbT3lQpJFAo3DBDN8iq6Wb0Uhs1VATh1sGEIgW3PUPlQ/2y6DIciCoTs1c01BTmmxWcG2OazDmbCp5PJ5AoAMe/d8f+PTIBxnMq1114b9/nMT7AFhxIKhabH47EPc5A9u4dRDYfhyATY8sJmQHjvbEGiQ2NSTYPJcwXrsvra2HdVAi8DmQDjYSR33nnnjFisdlFjQ+3nCoWMN7st26jhUNHBYXZHzKhEajlfkHVL0B9+2QBxQiZkQiZkQiZkQiZkQiZkQiZkHInI/wP1feOPwyzwFwAAAABJRU5ErkJggg=="/>
          <p:cNvSpPr>
            <a:spLocks noChangeAspect="1" noChangeArrowheads="1"/>
          </p:cNvSpPr>
          <p:nvPr/>
        </p:nvSpPr>
        <p:spPr bwMode="auto">
          <a:xfrm>
            <a:off x="6762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Rechthoek 7"/>
          <p:cNvSpPr/>
          <p:nvPr/>
        </p:nvSpPr>
        <p:spPr>
          <a:xfrm>
            <a:off x="5020235" y="1048871"/>
            <a:ext cx="3756211" cy="369332"/>
          </a:xfrm>
          <a:prstGeom prst="rect">
            <a:avLst/>
          </a:prstGeom>
        </p:spPr>
        <p:txBody>
          <a:bodyPr wrap="square">
            <a:spAutoFit/>
          </a:bodyPr>
          <a:lstStyle/>
          <a:p>
            <a:r>
              <a:rPr lang="nl-NL"/>
              <a:t> </a:t>
            </a:r>
          </a:p>
        </p:txBody>
      </p:sp>
      <p:pic>
        <p:nvPicPr>
          <p:cNvPr id="9" name="Afbeelding 8" descr="C:\Users\UserW10\AppData\Local\Microsoft\Windows\INetCache\Content.MSO\CA7748CD.tmp"/>
          <p:cNvPicPr/>
          <p:nvPr/>
        </p:nvPicPr>
        <p:blipFill>
          <a:blip r:embed="rId3">
            <a:extLst>
              <a:ext uri="{28A0092B-C50C-407E-A947-70E740481C1C}">
                <a14:useLocalDpi xmlns:a14="http://schemas.microsoft.com/office/drawing/2010/main" val="0"/>
              </a:ext>
            </a:extLst>
          </a:blip>
          <a:srcRect/>
          <a:stretch>
            <a:fillRect/>
          </a:stretch>
        </p:blipFill>
        <p:spPr bwMode="auto">
          <a:xfrm>
            <a:off x="9406097" y="2042548"/>
            <a:ext cx="1725989" cy="18728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Afbeelding 9"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rot="21348266">
            <a:off x="7093614" y="757009"/>
            <a:ext cx="1638488" cy="1820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Afbeelding 10" descr="C:\Users\UserW10\AppData\Local\Microsoft\Windows\INetCache\Content.MSO\17130B5F.tmp"/>
          <p:cNvPicPr/>
          <p:nvPr/>
        </p:nvPicPr>
        <p:blipFill>
          <a:blip r:embed="rId5">
            <a:extLst>
              <a:ext uri="{28A0092B-C50C-407E-A947-70E740481C1C}">
                <a14:useLocalDpi xmlns:a14="http://schemas.microsoft.com/office/drawing/2010/main" val="0"/>
              </a:ext>
            </a:extLst>
          </a:blip>
          <a:srcRect/>
          <a:stretch>
            <a:fillRect/>
          </a:stretch>
        </p:blipFill>
        <p:spPr bwMode="auto">
          <a:xfrm rot="21124282">
            <a:off x="7667875" y="3907741"/>
            <a:ext cx="2096732" cy="17002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Afbeelding 11" descr="C:\Users\UserW10\AppData\Local\Microsoft\Windows\INetCache\Content.MSO\72F01702.tmp"/>
          <p:cNvPicPr/>
          <p:nvPr/>
        </p:nvPicPr>
        <p:blipFill>
          <a:blip r:embed="rId6">
            <a:extLst>
              <a:ext uri="{28A0092B-C50C-407E-A947-70E740481C1C}">
                <a14:useLocalDpi xmlns:a14="http://schemas.microsoft.com/office/drawing/2010/main" val="0"/>
              </a:ext>
            </a:extLst>
          </a:blip>
          <a:srcRect/>
          <a:stretch>
            <a:fillRect/>
          </a:stretch>
        </p:blipFill>
        <p:spPr bwMode="auto">
          <a:xfrm>
            <a:off x="3451401" y="2500379"/>
            <a:ext cx="1417915" cy="1719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9" descr="checklis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71879">
            <a:off x="4920126" y="633651"/>
            <a:ext cx="1520642" cy="1675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3" descr="heftruck_ongev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56538">
            <a:off x="5118881" y="3748365"/>
            <a:ext cx="1660748" cy="2018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12" descr="Afbeeldingsresultaat voor tekening oude fabri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Afbeeldingsresultaat voor tekening oude fabrie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16" descr="Afbeeldingsresultaat voor tekening oude fabrie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42" name="Picture 18" descr="https://www.defabrieknijmegen.nl/images/DE%20FABRIEK%20LOGO%20PHOTOSHOP.jpg"/>
          <p:cNvPicPr>
            <a:picLocks noChangeAspect="1" noChangeArrowheads="1"/>
          </p:cNvPicPr>
          <p:nvPr/>
        </p:nvPicPr>
        <p:blipFill rotWithShape="1">
          <a:blip r:embed="rId9">
            <a:extLst>
              <a:ext uri="{28A0092B-C50C-407E-A947-70E740481C1C}">
                <a14:useLocalDpi xmlns:a14="http://schemas.microsoft.com/office/drawing/2010/main" val="0"/>
              </a:ext>
            </a:extLst>
          </a:blip>
          <a:srcRect l="8409" t="2828" r="8659" b="22492"/>
          <a:stretch/>
        </p:blipFill>
        <p:spPr bwMode="auto">
          <a:xfrm>
            <a:off x="754306" y="3164481"/>
            <a:ext cx="1712259" cy="15419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12" descr="Afbeelding met schrijfgerei, kantoorartikelen, pen&#10;&#10;Beschrijving is gegenereerd met zeer hoge betrouwbaarheid">
            <a:extLst>
              <a:ext uri="{FF2B5EF4-FFF2-40B4-BE49-F238E27FC236}">
                <a16:creationId xmlns:a16="http://schemas.microsoft.com/office/drawing/2014/main" id="{F1B3B1D2-4611-4782-BAC7-775BC0EB89ED}"/>
              </a:ext>
            </a:extLst>
          </p:cNvPr>
          <p:cNvPicPr>
            <a:picLocks noChangeAspect="1"/>
          </p:cNvPicPr>
          <p:nvPr/>
        </p:nvPicPr>
        <p:blipFill rotWithShape="1">
          <a:blip r:embed="rId10"/>
          <a:srcRect t="27458" r="-2245" b="33559"/>
          <a:stretch/>
        </p:blipFill>
        <p:spPr>
          <a:xfrm>
            <a:off x="5848221" y="2635464"/>
            <a:ext cx="3096698" cy="1180678"/>
          </a:xfrm>
          <a:prstGeom prst="rect">
            <a:avLst/>
          </a:prstGeom>
        </p:spPr>
      </p:pic>
    </p:spTree>
    <p:extLst>
      <p:ext uri="{BB962C8B-B14F-4D97-AF65-F5344CB8AC3E}">
        <p14:creationId xmlns:p14="http://schemas.microsoft.com/office/powerpoint/2010/main" val="42792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https://www.defabrieknijmegen.nl/images/DE%20FABRIEK%20LOGO%20PHOTOSHOP.jpg"/>
          <p:cNvPicPr/>
          <p:nvPr/>
        </p:nvPicPr>
        <p:blipFill rotWithShape="1">
          <a:blip r:embed="rId2">
            <a:extLst>
              <a:ext uri="{28A0092B-C50C-407E-A947-70E740481C1C}">
                <a14:useLocalDpi xmlns:a14="http://schemas.microsoft.com/office/drawing/2010/main" val="0"/>
              </a:ext>
            </a:extLst>
          </a:blip>
          <a:srcRect l="8409" t="2828" r="8659" b="22492"/>
          <a:stretch/>
        </p:blipFill>
        <p:spPr bwMode="auto">
          <a:xfrm>
            <a:off x="3267817" y="2093046"/>
            <a:ext cx="1191186" cy="90412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9" descr="checklist2"/>
          <p:cNvPicPr/>
          <p:nvPr/>
        </p:nvPicPr>
        <p:blipFill>
          <a:blip r:embed="rId3">
            <a:extLst>
              <a:ext uri="{28A0092B-C50C-407E-A947-70E740481C1C}">
                <a14:useLocalDpi xmlns:a14="http://schemas.microsoft.com/office/drawing/2010/main" val="0"/>
              </a:ext>
            </a:extLst>
          </a:blip>
          <a:srcRect/>
          <a:stretch>
            <a:fillRect/>
          </a:stretch>
        </p:blipFill>
        <p:spPr bwMode="auto">
          <a:xfrm rot="381285">
            <a:off x="4958831" y="2332311"/>
            <a:ext cx="581025" cy="641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4"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rot="353814">
            <a:off x="3631033" y="4739531"/>
            <a:ext cx="603250" cy="625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rot="405843">
            <a:off x="3623329" y="3472936"/>
            <a:ext cx="603250" cy="625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descr="heftruck_ongeval"/>
          <p:cNvPicPr/>
          <p:nvPr/>
        </p:nvPicPr>
        <p:blipFill>
          <a:blip r:embed="rId5">
            <a:extLst>
              <a:ext uri="{28A0092B-C50C-407E-A947-70E740481C1C}">
                <a14:useLocalDpi xmlns:a14="http://schemas.microsoft.com/office/drawing/2010/main" val="0"/>
              </a:ext>
            </a:extLst>
          </a:blip>
          <a:srcRect/>
          <a:stretch>
            <a:fillRect/>
          </a:stretch>
        </p:blipFill>
        <p:spPr bwMode="auto">
          <a:xfrm>
            <a:off x="8439848" y="2313578"/>
            <a:ext cx="756879" cy="7072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Afbeelding 7"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rot="405843">
            <a:off x="6038310" y="2353255"/>
            <a:ext cx="603250" cy="625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Afbeelding 8"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rot="354505">
            <a:off x="7102226" y="2365933"/>
            <a:ext cx="603250" cy="625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3" descr="heftruck_ongeval"/>
          <p:cNvPicPr/>
          <p:nvPr/>
        </p:nvPicPr>
        <p:blipFill>
          <a:blip r:embed="rId5">
            <a:extLst>
              <a:ext uri="{28A0092B-C50C-407E-A947-70E740481C1C}">
                <a14:useLocalDpi xmlns:a14="http://schemas.microsoft.com/office/drawing/2010/main" val="0"/>
              </a:ext>
            </a:extLst>
          </a:blip>
          <a:srcRect/>
          <a:stretch>
            <a:fillRect/>
          </a:stretch>
        </p:blipFill>
        <p:spPr bwMode="auto">
          <a:xfrm>
            <a:off x="8439848" y="3918532"/>
            <a:ext cx="756879" cy="7916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Afbeelding 10" descr="C:\Users\UserW10\AppData\Local\Microsoft\Windows\INetCache\Content.MSO\17130B5F.tmp"/>
          <p:cNvPicPr/>
          <p:nvPr/>
        </p:nvPicPr>
        <p:blipFill>
          <a:blip r:embed="rId6">
            <a:extLst>
              <a:ext uri="{28A0092B-C50C-407E-A947-70E740481C1C}">
                <a14:useLocalDpi xmlns:a14="http://schemas.microsoft.com/office/drawing/2010/main" val="0"/>
              </a:ext>
            </a:extLst>
          </a:blip>
          <a:srcRect/>
          <a:stretch>
            <a:fillRect/>
          </a:stretch>
        </p:blipFill>
        <p:spPr bwMode="auto">
          <a:xfrm>
            <a:off x="5145056" y="5037149"/>
            <a:ext cx="718831" cy="62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Afbeelding 11" descr="C:\Users\UserW10\AppData\Local\Microsoft\Windows\INetCache\Content.MSO\72F01702.tmp"/>
          <p:cNvPicPr/>
          <p:nvPr/>
        </p:nvPicPr>
        <p:blipFill>
          <a:blip r:embed="rId7">
            <a:extLst>
              <a:ext uri="{28A0092B-C50C-407E-A947-70E740481C1C}">
                <a14:useLocalDpi xmlns:a14="http://schemas.microsoft.com/office/drawing/2010/main" val="0"/>
              </a:ext>
            </a:extLst>
          </a:blip>
          <a:srcRect/>
          <a:stretch>
            <a:fillRect/>
          </a:stretch>
        </p:blipFill>
        <p:spPr bwMode="auto">
          <a:xfrm rot="363015">
            <a:off x="10480593" y="4875443"/>
            <a:ext cx="601663" cy="7334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Afbeelding 12" descr="C:\Users\UserW10\AppData\Local\Microsoft\Windows\INetCache\Content.MSO\CA7748CD.tmp"/>
          <p:cNvPicPr/>
          <p:nvPr/>
        </p:nvPicPr>
        <p:blipFill>
          <a:blip r:embed="rId8">
            <a:extLst>
              <a:ext uri="{28A0092B-C50C-407E-A947-70E740481C1C}">
                <a14:useLocalDpi xmlns:a14="http://schemas.microsoft.com/office/drawing/2010/main" val="0"/>
              </a:ext>
            </a:extLst>
          </a:blip>
          <a:srcRect/>
          <a:stretch>
            <a:fillRect/>
          </a:stretch>
        </p:blipFill>
        <p:spPr bwMode="auto">
          <a:xfrm>
            <a:off x="558996" y="3915235"/>
            <a:ext cx="832694" cy="802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Broche 13"/>
          <p:cNvSpPr/>
          <p:nvPr/>
        </p:nvSpPr>
        <p:spPr>
          <a:xfrm rot="10800000" flipV="1">
            <a:off x="9440603" y="2313579"/>
            <a:ext cx="469900" cy="2286000"/>
          </a:xfrm>
          <a:prstGeom prst="plaque">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nl-NL" sz="1100" dirty="0">
                <a:effectLst/>
                <a:ea typeface="Calibri" panose="020F0502020204030204" pitchFamily="34" charset="0"/>
                <a:cs typeface="Times New Roman" panose="02020603050405020304" pitchFamily="18" charset="0"/>
              </a:rPr>
              <a:t>  </a:t>
            </a:r>
            <a:r>
              <a:rPr lang="nl-NL" sz="2200" dirty="0">
                <a:effectLst/>
                <a:ea typeface="Calibri" panose="020F0502020204030204" pitchFamily="34" charset="0"/>
                <a:cs typeface="Times New Roman" panose="02020603050405020304" pitchFamily="18" charset="0"/>
              </a:rPr>
              <a:t>LAGER </a:t>
            </a:r>
            <a:endParaRPr lang="nl-NL" sz="1100" dirty="0">
              <a:effectLst/>
              <a:ea typeface="Calibri" panose="020F0502020204030204" pitchFamily="34" charset="0"/>
              <a:cs typeface="Times New Roman" panose="02020603050405020304" pitchFamily="18" charset="0"/>
            </a:endParaRPr>
          </a:p>
        </p:txBody>
      </p:sp>
      <p:sp>
        <p:nvSpPr>
          <p:cNvPr id="15" name="Rectangle 13"/>
          <p:cNvSpPr>
            <a:spLocks noChangeArrowheads="1"/>
          </p:cNvSpPr>
          <p:nvPr/>
        </p:nvSpPr>
        <p:spPr bwMode="auto">
          <a:xfrm>
            <a:off x="4724365" y="3012079"/>
            <a:ext cx="4669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a:t>OPL NR 8    OPL NR 3     OPL NR 5          OPL NR 7 </a:t>
            </a:r>
          </a:p>
        </p:txBody>
      </p:sp>
      <p:sp>
        <p:nvSpPr>
          <p:cNvPr id="16" name="Rectangle 15"/>
          <p:cNvSpPr>
            <a:spLocks noChangeArrowheads="1"/>
          </p:cNvSpPr>
          <p:nvPr/>
        </p:nvSpPr>
        <p:spPr bwMode="auto">
          <a:xfrm>
            <a:off x="3373361" y="4108753"/>
            <a:ext cx="1103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nl-NL"/>
              <a:t>OPL NR 2 </a:t>
            </a:r>
          </a:p>
        </p:txBody>
      </p:sp>
      <p:sp>
        <p:nvSpPr>
          <p:cNvPr id="18" name="Rechthoek 17"/>
          <p:cNvSpPr/>
          <p:nvPr/>
        </p:nvSpPr>
        <p:spPr>
          <a:xfrm>
            <a:off x="4925122" y="5658443"/>
            <a:ext cx="1103187" cy="369332"/>
          </a:xfrm>
          <a:prstGeom prst="rect">
            <a:avLst/>
          </a:prstGeom>
        </p:spPr>
        <p:txBody>
          <a:bodyPr wrap="none">
            <a:spAutoFit/>
          </a:bodyPr>
          <a:lstStyle/>
          <a:p>
            <a:r>
              <a:rPr lang="nl-NL">
                <a:latin typeface="Calibri" panose="020F0502020204030204" pitchFamily="34" charset="0"/>
                <a:ea typeface="Calibri" panose="020F0502020204030204" pitchFamily="34" charset="0"/>
                <a:cs typeface="Times New Roman" panose="02020603050405020304" pitchFamily="18" charset="0"/>
              </a:rPr>
              <a:t> OPL NR 6</a:t>
            </a:r>
            <a:endParaRPr lang="nl-NL"/>
          </a:p>
        </p:txBody>
      </p:sp>
      <p:sp>
        <p:nvSpPr>
          <p:cNvPr id="19" name="Rechthoek 18"/>
          <p:cNvSpPr/>
          <p:nvPr/>
        </p:nvSpPr>
        <p:spPr>
          <a:xfrm>
            <a:off x="3428999" y="5362916"/>
            <a:ext cx="1103187" cy="369332"/>
          </a:xfrm>
          <a:prstGeom prst="rect">
            <a:avLst/>
          </a:prstGeom>
        </p:spPr>
        <p:txBody>
          <a:bodyPr wrap="none">
            <a:spAutoFit/>
          </a:bodyPr>
          <a:lstStyle/>
          <a:p>
            <a:r>
              <a:rPr lang="nl-NL">
                <a:latin typeface="Calibri" panose="020F0502020204030204" pitchFamily="34" charset="0"/>
                <a:ea typeface="Calibri" panose="020F0502020204030204" pitchFamily="34" charset="0"/>
                <a:cs typeface="Times New Roman" panose="02020603050405020304" pitchFamily="18" charset="0"/>
              </a:rPr>
              <a:t> OPL NR 4</a:t>
            </a:r>
            <a:endParaRPr lang="nl-NL"/>
          </a:p>
        </p:txBody>
      </p:sp>
      <p:sp>
        <p:nvSpPr>
          <p:cNvPr id="20" name="Rechthoek 19"/>
          <p:cNvSpPr/>
          <p:nvPr/>
        </p:nvSpPr>
        <p:spPr>
          <a:xfrm>
            <a:off x="8351152" y="4710196"/>
            <a:ext cx="1052051" cy="388696"/>
          </a:xfrm>
          <a:prstGeom prst="rect">
            <a:avLst/>
          </a:prstGeom>
        </p:spPr>
        <p:txBody>
          <a:bodyPr wrap="square">
            <a:spAutoFit/>
          </a:bodyPr>
          <a:lstStyle/>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OPL NR 7 </a:t>
            </a:r>
          </a:p>
        </p:txBody>
      </p:sp>
      <p:sp>
        <p:nvSpPr>
          <p:cNvPr id="21" name="Rechthoek 20"/>
          <p:cNvSpPr/>
          <p:nvPr/>
        </p:nvSpPr>
        <p:spPr>
          <a:xfrm>
            <a:off x="10280286" y="5638534"/>
            <a:ext cx="1177860" cy="768287"/>
          </a:xfrm>
          <a:prstGeom prst="rect">
            <a:avLst/>
          </a:prstGeom>
        </p:spPr>
        <p:txBody>
          <a:bodyPr wrap="square">
            <a:spAutoFit/>
          </a:bodyPr>
          <a:lstStyle/>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OPL NR 9                                     </a:t>
            </a:r>
          </a:p>
          <a:p>
            <a:r>
              <a:rPr lang="nl-NL">
                <a:latin typeface="Calibri" panose="020F0502020204030204" pitchFamily="34" charset="0"/>
                <a:ea typeface="Calibri" panose="020F0502020204030204" pitchFamily="34" charset="0"/>
                <a:cs typeface="Times New Roman" panose="02020603050405020304" pitchFamily="18" charset="0"/>
              </a:rPr>
              <a:t> </a:t>
            </a:r>
            <a:endParaRPr lang="nl-NL"/>
          </a:p>
        </p:txBody>
      </p:sp>
      <p:sp>
        <p:nvSpPr>
          <p:cNvPr id="22" name="Rechthoek 21"/>
          <p:cNvSpPr/>
          <p:nvPr/>
        </p:nvSpPr>
        <p:spPr>
          <a:xfrm>
            <a:off x="444978" y="4717567"/>
            <a:ext cx="1323982" cy="388696"/>
          </a:xfrm>
          <a:prstGeom prst="rect">
            <a:avLst/>
          </a:prstGeom>
        </p:spPr>
        <p:txBody>
          <a:bodyPr wrap="square">
            <a:spAutoFit/>
          </a:bodyPr>
          <a:lstStyle/>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OPL NR 1</a:t>
            </a:r>
          </a:p>
        </p:txBody>
      </p:sp>
      <p:cxnSp>
        <p:nvCxnSpPr>
          <p:cNvPr id="24" name="Rechte verbindingslijn met pijl 23"/>
          <p:cNvCxnSpPr/>
          <p:nvPr/>
        </p:nvCxnSpPr>
        <p:spPr>
          <a:xfrm>
            <a:off x="2571389" y="1881137"/>
            <a:ext cx="7476495" cy="80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Rechte verbindingslijn met pijl 27"/>
          <p:cNvCxnSpPr/>
          <p:nvPr/>
        </p:nvCxnSpPr>
        <p:spPr>
          <a:xfrm flipH="1" flipV="1">
            <a:off x="2588883" y="1840423"/>
            <a:ext cx="39329" cy="35955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Rechthoek 29"/>
          <p:cNvSpPr/>
          <p:nvPr/>
        </p:nvSpPr>
        <p:spPr>
          <a:xfrm>
            <a:off x="2720149" y="673345"/>
            <a:ext cx="6287476" cy="461665"/>
          </a:xfrm>
          <a:prstGeom prst="rect">
            <a:avLst/>
          </a:prstGeom>
        </p:spPr>
        <p:txBody>
          <a:bodyPr wrap="square">
            <a:spAutoFit/>
          </a:bodyPr>
          <a:lstStyle/>
          <a:p>
            <a:r>
              <a:rPr lang="nl-NL" sz="2400" b="1" dirty="0">
                <a:latin typeface="Arial" panose="020B0604020202020204" pitchFamily="34" charset="0"/>
                <a:ea typeface="Calibri" panose="020F0502020204030204" pitchFamily="34" charset="0"/>
                <a:cs typeface="Arial" panose="020B0604020202020204" pitchFamily="34" charset="0"/>
              </a:rPr>
              <a:t>GRUNDRISS KUGELSCHREIBER FABRIK</a:t>
            </a:r>
            <a:endParaRPr lang="nl-NL" sz="2400" dirty="0">
              <a:latin typeface="Arial" panose="020B0604020202020204" pitchFamily="34" charset="0"/>
              <a:cs typeface="Arial" panose="020B0604020202020204" pitchFamily="34" charset="0"/>
            </a:endParaRPr>
          </a:p>
        </p:txBody>
      </p:sp>
      <p:graphicFrame>
        <p:nvGraphicFramePr>
          <p:cNvPr id="2" name="Tabel 2">
            <a:extLst>
              <a:ext uri="{FF2B5EF4-FFF2-40B4-BE49-F238E27FC236}">
                <a16:creationId xmlns:a16="http://schemas.microsoft.com/office/drawing/2014/main" id="{AAA3AF9F-B505-C108-ECE2-88F34073800F}"/>
              </a:ext>
            </a:extLst>
          </p:cNvPr>
          <p:cNvGraphicFramePr>
            <a:graphicFrameLocks noGrp="1"/>
          </p:cNvGraphicFramePr>
          <p:nvPr>
            <p:extLst>
              <p:ext uri="{D42A27DB-BD31-4B8C-83A1-F6EECF244321}">
                <p14:modId xmlns:p14="http://schemas.microsoft.com/office/powerpoint/2010/main" val="2307422332"/>
              </p:ext>
            </p:extLst>
          </p:nvPr>
        </p:nvGraphicFramePr>
        <p:xfrm>
          <a:off x="299646" y="1210466"/>
          <a:ext cx="9748238" cy="609600"/>
        </p:xfrm>
        <a:graphic>
          <a:graphicData uri="http://schemas.openxmlformats.org/drawingml/2006/table">
            <a:tbl>
              <a:tblPr firstRow="1" firstCol="1" bandRow="1">
                <a:tableStyleId>{5C22544A-7EE6-4342-B048-85BDC9FD1C3A}</a:tableStyleId>
              </a:tblPr>
              <a:tblGrid>
                <a:gridCol w="9748238">
                  <a:extLst>
                    <a:ext uri="{9D8B030D-6E8A-4147-A177-3AD203B41FA5}">
                      <a16:colId xmlns:a16="http://schemas.microsoft.com/office/drawing/2014/main" val="2517744564"/>
                    </a:ext>
                  </a:extLst>
                </a:gridCol>
              </a:tblGrid>
              <a:tr h="608714">
                <a:tc>
                  <a:txBody>
                    <a:bodyPr/>
                    <a:lstStyle/>
                    <a:p>
                      <a:r>
                        <a:rPr lang="de-DE" sz="2000" b="0" kern="1200" dirty="0">
                          <a:solidFill>
                            <a:schemeClr val="lt1"/>
                          </a:solidFill>
                          <a:effectLst/>
                          <a:latin typeface="+mn-lt"/>
                          <a:ea typeface="+mn-ea"/>
                          <a:cs typeface="+mn-cs"/>
                        </a:rPr>
                        <a:t>Die Tische werden wie hier angezeigt angeordnet und die jeweiligen Rollenbeschreibungen, wie hier zu sehen, werden auf die Tische gelegt:</a:t>
                      </a:r>
                    </a:p>
                  </a:txBody>
                  <a:tcPr marL="68580" marR="68580" marT="0" marB="0">
                    <a:solidFill>
                      <a:schemeClr val="accent6"/>
                    </a:solidFill>
                  </a:tcPr>
                </a:tc>
                <a:extLst>
                  <a:ext uri="{0D108BD9-81ED-4DB2-BD59-A6C34878D82A}">
                    <a16:rowId xmlns:a16="http://schemas.microsoft.com/office/drawing/2014/main" val="529755982"/>
                  </a:ext>
                </a:extLst>
              </a:tr>
            </a:tbl>
          </a:graphicData>
        </a:graphic>
      </p:graphicFrame>
    </p:spTree>
    <p:extLst>
      <p:ext uri="{BB962C8B-B14F-4D97-AF65-F5344CB8AC3E}">
        <p14:creationId xmlns:p14="http://schemas.microsoft.com/office/powerpoint/2010/main" val="96965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Users\UserW10\AppData\Local\Microsoft\Windows\INetCache\Content.MSO\CA7748CD.tmp"/>
          <p:cNvPicPr/>
          <p:nvPr/>
        </p:nvPicPr>
        <p:blipFill>
          <a:blip r:embed="rId2">
            <a:extLst>
              <a:ext uri="{28A0092B-C50C-407E-A947-70E740481C1C}">
                <a14:useLocalDpi xmlns:a14="http://schemas.microsoft.com/office/drawing/2010/main" val="0"/>
              </a:ext>
            </a:extLst>
          </a:blip>
          <a:srcRect/>
          <a:stretch>
            <a:fillRect/>
          </a:stretch>
        </p:blipFill>
        <p:spPr bwMode="auto">
          <a:xfrm>
            <a:off x="548140" y="2596215"/>
            <a:ext cx="1307554" cy="15599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507841498"/>
              </p:ext>
            </p:extLst>
          </p:nvPr>
        </p:nvGraphicFramePr>
        <p:xfrm>
          <a:off x="2171700" y="1362342"/>
          <a:ext cx="8023929" cy="2259106"/>
        </p:xfrm>
        <a:graphic>
          <a:graphicData uri="http://schemas.openxmlformats.org/drawingml/2006/table">
            <a:tbl>
              <a:tblPr firstRow="1" firstCol="1" bandRow="1">
                <a:tableStyleId>{5C22544A-7EE6-4342-B048-85BDC9FD1C3A}</a:tableStyleId>
              </a:tblPr>
              <a:tblGrid>
                <a:gridCol w="8023929">
                  <a:extLst>
                    <a:ext uri="{9D8B030D-6E8A-4147-A177-3AD203B41FA5}">
                      <a16:colId xmlns:a16="http://schemas.microsoft.com/office/drawing/2014/main" val="1176122273"/>
                    </a:ext>
                  </a:extLst>
                </a:gridCol>
              </a:tblGrid>
              <a:tr h="1129553">
                <a:tc>
                  <a:txBody>
                    <a:bodyPr/>
                    <a:lstStyle/>
                    <a:p>
                      <a:pPr>
                        <a:lnSpc>
                          <a:spcPct val="107000"/>
                        </a:lnSpc>
                        <a:spcAft>
                          <a:spcPts val="0"/>
                        </a:spcAft>
                        <a:tabLst>
                          <a:tab pos="1206500" algn="l"/>
                        </a:tabLst>
                      </a:pPr>
                      <a:r>
                        <a:rPr lang="nl-NL" sz="2000" dirty="0">
                          <a:effectLst/>
                        </a:rPr>
                        <a:t> </a:t>
                      </a:r>
                      <a:endParaRPr lang="nl-NL" sz="1100" dirty="0">
                        <a:effectLst/>
                      </a:endParaRPr>
                    </a:p>
                    <a:p>
                      <a:pPr>
                        <a:lnSpc>
                          <a:spcPct val="107000"/>
                        </a:lnSpc>
                        <a:spcAft>
                          <a:spcPts val="0"/>
                        </a:spcAft>
                        <a:tabLst>
                          <a:tab pos="1206500" algn="l"/>
                        </a:tabLst>
                      </a:pPr>
                      <a:r>
                        <a:rPr lang="nl-NL" sz="2400" dirty="0">
                          <a:effectLst/>
                        </a:rPr>
                        <a:t> ROLLEN                                                                          NUMMER 1    </a:t>
                      </a:r>
                    </a:p>
                    <a:p>
                      <a:pPr algn="ctr">
                        <a:lnSpc>
                          <a:spcPct val="107000"/>
                        </a:lnSpc>
                        <a:spcAft>
                          <a:spcPts val="0"/>
                        </a:spcAft>
                      </a:pPr>
                      <a:r>
                        <a:rPr lang="nl-NL" sz="2000" dirty="0">
                          <a:effectLst/>
                        </a:rPr>
                        <a:t>OPL METHODE: </a:t>
                      </a:r>
                      <a:r>
                        <a:rPr lang="nl-NL" sz="2000" b="0" dirty="0">
                          <a:effectLst/>
                        </a:rPr>
                        <a:t>KUNDSCHAFT </a:t>
                      </a: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2645304284"/>
                  </a:ext>
                </a:extLst>
              </a:tr>
              <a:tr h="1129553">
                <a:tc>
                  <a:txBody>
                    <a:bodyPr/>
                    <a:lstStyle/>
                    <a:p>
                      <a:pPr algn="ctr">
                        <a:lnSpc>
                          <a:spcPct val="107000"/>
                        </a:lnSpc>
                        <a:spcAft>
                          <a:spcPts val="0"/>
                        </a:spcAft>
                      </a:pPr>
                      <a:endParaRPr lang="nl-NL"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473407794"/>
                  </a:ext>
                </a:extLst>
              </a:tr>
            </a:tbl>
          </a:graphicData>
        </a:graphic>
      </p:graphicFrame>
      <p:graphicFrame>
        <p:nvGraphicFramePr>
          <p:cNvPr id="6" name="Tabel 5"/>
          <p:cNvGraphicFramePr>
            <a:graphicFrameLocks noGrp="1"/>
          </p:cNvGraphicFramePr>
          <p:nvPr>
            <p:extLst>
              <p:ext uri="{D42A27DB-BD31-4B8C-83A1-F6EECF244321}">
                <p14:modId xmlns:p14="http://schemas.microsoft.com/office/powerpoint/2010/main" val="2827916452"/>
              </p:ext>
            </p:extLst>
          </p:nvPr>
        </p:nvGraphicFramePr>
        <p:xfrm>
          <a:off x="2171700" y="2491895"/>
          <a:ext cx="8023929" cy="3423235"/>
        </p:xfrm>
        <a:graphic>
          <a:graphicData uri="http://schemas.openxmlformats.org/drawingml/2006/table">
            <a:tbl>
              <a:tblPr firstRow="1" firstCol="1" bandRow="1">
                <a:tableStyleId>{5C22544A-7EE6-4342-B048-85BDC9FD1C3A}</a:tableStyleId>
              </a:tblPr>
              <a:tblGrid>
                <a:gridCol w="8023929">
                  <a:extLst>
                    <a:ext uri="{9D8B030D-6E8A-4147-A177-3AD203B41FA5}">
                      <a16:colId xmlns:a16="http://schemas.microsoft.com/office/drawing/2014/main" val="4280839657"/>
                    </a:ext>
                  </a:extLst>
                </a:gridCol>
              </a:tblGrid>
              <a:tr h="3423235">
                <a:tc>
                  <a:txBody>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2400" dirty="0">
                          <a:effectLst/>
                        </a:rPr>
                        <a:t>BESCHREIBUNG:</a:t>
                      </a:r>
                      <a:r>
                        <a:rPr lang="nl-NL" sz="2100" dirty="0">
                          <a:effectLst/>
                        </a:rPr>
                        <a:t> </a:t>
                      </a:r>
                      <a:endParaRPr lang="nl-NL" sz="1000" dirty="0">
                        <a:effectLst/>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400" dirty="0">
                          <a:effectLst/>
                        </a:rPr>
                        <a:t>Als Kundschaft möchten Sie dieses Produkt gerne in Ihr Sortiment aufnehmen.</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de-DE" sz="2400" dirty="0">
                        <a:effectLst/>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400" dirty="0">
                          <a:effectLst/>
                        </a:rPr>
                        <a:t>Sie möchten Ihre Kundschaft nicht enttäuschen, daher sind Qualität und pünktliche Lieferung für Sie wichtig.</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de-DE" sz="2400" dirty="0">
                        <a:effectLst/>
                      </a:endParaRP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de-DE" sz="2400" dirty="0">
                          <a:effectLst/>
                        </a:rPr>
                        <a:t>Sie rechnen mit mindestens 28 Kugelschreibern pro Tag.</a:t>
                      </a:r>
                      <a:endParaRPr lang="nl-NL"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206" marR="61206" marT="0" marB="0">
                    <a:solidFill>
                      <a:schemeClr val="accent6"/>
                    </a:solidFill>
                  </a:tcPr>
                </a:tc>
                <a:extLst>
                  <a:ext uri="{0D108BD9-81ED-4DB2-BD59-A6C34878D82A}">
                    <a16:rowId xmlns:a16="http://schemas.microsoft.com/office/drawing/2014/main" val="913088616"/>
                  </a:ext>
                </a:extLst>
              </a:tr>
            </a:tbl>
          </a:graphicData>
        </a:graphic>
      </p:graphicFrame>
      <p:sp>
        <p:nvSpPr>
          <p:cNvPr id="7" name="Rectangle 2"/>
          <p:cNvSpPr>
            <a:spLocks noChangeArrowheads="1"/>
          </p:cNvSpPr>
          <p:nvPr/>
        </p:nvSpPr>
        <p:spPr bwMode="auto">
          <a:xfrm>
            <a:off x="1427776" y="1810498"/>
            <a:ext cx="18520133" cy="47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127455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txBox="1">
            <a:spLocks/>
          </p:cNvSpPr>
          <p:nvPr/>
        </p:nvSpPr>
        <p:spPr>
          <a:xfrm>
            <a:off x="1" y="530118"/>
            <a:ext cx="12192000" cy="62379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a:latin typeface="+mn-lt"/>
            </a:endParaRPr>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8257" t="19473" r="909" b="3458"/>
          <a:stretch/>
        </p:blipFill>
        <p:spPr>
          <a:xfrm>
            <a:off x="5553635" y="2715987"/>
            <a:ext cx="5620272" cy="3182908"/>
          </a:xfrm>
          <a:prstGeom prst="rect">
            <a:avLst/>
          </a:prstGeom>
        </p:spPr>
      </p:pic>
      <p:pic>
        <p:nvPicPr>
          <p:cNvPr id="4" name="Afbeelding 3" descr="C:\Users\UserW10\AppData\Local\Microsoft\Windows\INetCache\Content.MSO\7D0C2408.tmp"/>
          <p:cNvPicPr/>
          <p:nvPr/>
        </p:nvPicPr>
        <p:blipFill>
          <a:blip r:embed="rId3">
            <a:extLst>
              <a:ext uri="{28A0092B-C50C-407E-A947-70E740481C1C}">
                <a14:useLocalDpi xmlns:a14="http://schemas.microsoft.com/office/drawing/2010/main" val="0"/>
              </a:ext>
            </a:extLst>
          </a:blip>
          <a:srcRect/>
          <a:stretch>
            <a:fillRect/>
          </a:stretch>
        </p:blipFill>
        <p:spPr bwMode="auto">
          <a:xfrm>
            <a:off x="569025" y="2553423"/>
            <a:ext cx="1365598" cy="16375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4138407737"/>
              </p:ext>
            </p:extLst>
          </p:nvPr>
        </p:nvGraphicFramePr>
        <p:xfrm>
          <a:off x="2147047" y="1388011"/>
          <a:ext cx="8157159" cy="1165412"/>
        </p:xfrm>
        <a:graphic>
          <a:graphicData uri="http://schemas.openxmlformats.org/drawingml/2006/table">
            <a:tbl>
              <a:tblPr firstRow="1" firstCol="1" bandRow="1">
                <a:tableStyleId>{5C22544A-7EE6-4342-B048-85BDC9FD1C3A}</a:tableStyleId>
              </a:tblPr>
              <a:tblGrid>
                <a:gridCol w="8157159">
                  <a:extLst>
                    <a:ext uri="{9D8B030D-6E8A-4147-A177-3AD203B41FA5}">
                      <a16:colId xmlns:a16="http://schemas.microsoft.com/office/drawing/2014/main" val="2953894220"/>
                    </a:ext>
                  </a:extLst>
                </a:gridCol>
              </a:tblGrid>
              <a:tr h="1165412">
                <a:tc>
                  <a:txBody>
                    <a:bodyPr/>
                    <a:lstStyle/>
                    <a:p>
                      <a:pPr>
                        <a:lnSpc>
                          <a:spcPct val="107000"/>
                        </a:lnSpc>
                        <a:spcAft>
                          <a:spcPts val="0"/>
                        </a:spcAft>
                        <a:tabLst>
                          <a:tab pos="1206500" algn="l"/>
                        </a:tabLst>
                      </a:pPr>
                      <a:r>
                        <a:rPr lang="nl-NL" sz="2000" dirty="0">
                          <a:effectLst/>
                        </a:rPr>
                        <a:t> </a:t>
                      </a:r>
                      <a:endParaRPr lang="nl-NL" sz="1100" dirty="0">
                        <a:effectLst/>
                      </a:endParaRPr>
                    </a:p>
                    <a:p>
                      <a:pPr algn="ctr">
                        <a:lnSpc>
                          <a:spcPct val="107000"/>
                        </a:lnSpc>
                        <a:spcAft>
                          <a:spcPts val="0"/>
                        </a:spcAft>
                        <a:tabLst>
                          <a:tab pos="1206500" algn="l"/>
                        </a:tabLst>
                      </a:pPr>
                      <a:r>
                        <a:rPr lang="nl-NL" sz="2400" dirty="0">
                          <a:effectLst/>
                          <a:latin typeface="+mn-lt"/>
                        </a:rPr>
                        <a:t>ROLLE                                                                                   NUMMER 2 </a:t>
                      </a:r>
                      <a:r>
                        <a:rPr lang="nl-NL" sz="2000" dirty="0">
                          <a:effectLst/>
                        </a:rPr>
                        <a:t>OPL METHODE: </a:t>
                      </a:r>
                      <a:r>
                        <a:rPr lang="de-DE" sz="2000" b="0" dirty="0">
                          <a:effectLst/>
                        </a:rPr>
                        <a:t>ANBRINGEN DES CLIPS AM KUGELSCHREIBER</a:t>
                      </a:r>
                      <a:endParaRPr lang="nl-N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005911294"/>
                  </a:ext>
                </a:extLst>
              </a:tr>
            </a:tbl>
          </a:graphicData>
        </a:graphic>
      </p:graphicFrame>
      <p:graphicFrame>
        <p:nvGraphicFramePr>
          <p:cNvPr id="5" name="Tabel 4"/>
          <p:cNvGraphicFramePr>
            <a:graphicFrameLocks noGrp="1"/>
          </p:cNvGraphicFramePr>
          <p:nvPr>
            <p:extLst>
              <p:ext uri="{D42A27DB-BD31-4B8C-83A1-F6EECF244321}">
                <p14:modId xmlns:p14="http://schemas.microsoft.com/office/powerpoint/2010/main" val="711781897"/>
              </p:ext>
            </p:extLst>
          </p:nvPr>
        </p:nvGraphicFramePr>
        <p:xfrm>
          <a:off x="2147048" y="2715987"/>
          <a:ext cx="3210994" cy="3190235"/>
        </p:xfrm>
        <a:graphic>
          <a:graphicData uri="http://schemas.openxmlformats.org/drawingml/2006/table">
            <a:tbl>
              <a:tblPr firstRow="1" firstCol="1" bandRow="1">
                <a:tableStyleId>{5C22544A-7EE6-4342-B048-85BDC9FD1C3A}</a:tableStyleId>
              </a:tblPr>
              <a:tblGrid>
                <a:gridCol w="3210994">
                  <a:extLst>
                    <a:ext uri="{9D8B030D-6E8A-4147-A177-3AD203B41FA5}">
                      <a16:colId xmlns:a16="http://schemas.microsoft.com/office/drawing/2014/main" val="3939401128"/>
                    </a:ext>
                  </a:extLst>
                </a:gridCol>
              </a:tblGrid>
              <a:tr h="3190235">
                <a:tc>
                  <a:txBody>
                    <a:bodyPr/>
                    <a:lstStyle/>
                    <a:p>
                      <a:pPr>
                        <a:lnSpc>
                          <a:spcPct val="107000"/>
                        </a:lnSpc>
                        <a:spcAft>
                          <a:spcPts val="0"/>
                        </a:spcAft>
                      </a:pPr>
                      <a:r>
                        <a:rPr lang="nl-NL" sz="1400" dirty="0">
                          <a:effectLst/>
                        </a:rPr>
                        <a:t> </a:t>
                      </a:r>
                      <a:endParaRPr lang="nl-NL" sz="1100" dirty="0">
                        <a:effectLst/>
                      </a:endParaRPr>
                    </a:p>
                    <a:p>
                      <a:r>
                        <a:rPr lang="de-DE" sz="2000" dirty="0">
                          <a:effectLst/>
                        </a:rPr>
                        <a:t>BESCHREIBUNG:  </a:t>
                      </a:r>
                    </a:p>
                    <a:p>
                      <a:r>
                        <a:rPr lang="de-DE" sz="2000" dirty="0">
                          <a:effectLst/>
                        </a:rPr>
                        <a:t>Sie sind darauf spezialisiert, den Clip am Kugelschreiber anzubringen. </a:t>
                      </a:r>
                    </a:p>
                    <a:p>
                      <a:endParaRPr lang="de-DE" sz="2000" dirty="0">
                        <a:effectLst/>
                      </a:endParaRPr>
                    </a:p>
                    <a:p>
                      <a:r>
                        <a:rPr lang="de-DE" sz="2000" dirty="0">
                          <a:effectLst/>
                        </a:rPr>
                        <a:t>Folgen Sie der (visuellen) Anleitung.</a:t>
                      </a:r>
                      <a:endParaRPr lang="nl-NL" sz="2000" dirty="0">
                        <a:effectLst/>
                        <a:latin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1825238071"/>
                  </a:ext>
                </a:extLst>
              </a:tr>
            </a:tbl>
          </a:graphicData>
        </a:graphic>
      </p:graphicFrame>
      <p:sp>
        <p:nvSpPr>
          <p:cNvPr id="7" name="Rectangle 1"/>
          <p:cNvSpPr>
            <a:spLocks noChangeArrowheads="1"/>
          </p:cNvSpPr>
          <p:nvPr/>
        </p:nvSpPr>
        <p:spPr bwMode="auto">
          <a:xfrm>
            <a:off x="1338030" y="2553423"/>
            <a:ext cx="6803254" cy="183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2811522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tsikko 1"/>
          <p:cNvSpPr txBox="1">
            <a:spLocks/>
          </p:cNvSpPr>
          <p:nvPr/>
        </p:nvSpPr>
        <p:spPr>
          <a:xfrm>
            <a:off x="0" y="622412"/>
            <a:ext cx="12192000" cy="1199536"/>
          </a:xfrm>
          <a:prstGeom prst="rect">
            <a:avLst/>
          </a:prstGeom>
        </p:spPr>
        <p:txBody>
          <a:bodyPr>
            <a:normAutofit fontScale="97500"/>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sz="3300" b="1">
              <a:latin typeface="+mn-lt"/>
            </a:endParaRPr>
          </a:p>
        </p:txBody>
      </p:sp>
      <p:pic>
        <p:nvPicPr>
          <p:cNvPr id="3" name="Afbeelding 2"/>
          <p:cNvPicPr>
            <a:picLocks noChangeAspect="1"/>
          </p:cNvPicPr>
          <p:nvPr/>
        </p:nvPicPr>
        <p:blipFill rotWithShape="1">
          <a:blip r:embed="rId3"/>
          <a:srcRect t="21662" r="1469" b="48"/>
          <a:stretch/>
        </p:blipFill>
        <p:spPr>
          <a:xfrm>
            <a:off x="5192433" y="2938739"/>
            <a:ext cx="6162204" cy="2952219"/>
          </a:xfrm>
          <a:prstGeom prst="rect">
            <a:avLst/>
          </a:prstGeom>
        </p:spPr>
      </p:pic>
      <p:pic>
        <p:nvPicPr>
          <p:cNvPr id="5" name="Afbeelding 4" descr="C:\Users\UserW10\AppData\Local\Microsoft\Windows\INetCache\Content.MSO\7D0C2408.tmp"/>
          <p:cNvPicPr/>
          <p:nvPr/>
        </p:nvPicPr>
        <p:blipFill>
          <a:blip r:embed="rId4">
            <a:extLst>
              <a:ext uri="{28A0092B-C50C-407E-A947-70E740481C1C}">
                <a14:useLocalDpi xmlns:a14="http://schemas.microsoft.com/office/drawing/2010/main" val="0"/>
              </a:ext>
            </a:extLst>
          </a:blip>
          <a:srcRect/>
          <a:stretch>
            <a:fillRect/>
          </a:stretch>
        </p:blipFill>
        <p:spPr bwMode="auto">
          <a:xfrm>
            <a:off x="577871" y="2610219"/>
            <a:ext cx="1365598" cy="16375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el 1"/>
          <p:cNvGraphicFramePr>
            <a:graphicFrameLocks noGrp="1"/>
          </p:cNvGraphicFramePr>
          <p:nvPr>
            <p:extLst>
              <p:ext uri="{D42A27DB-BD31-4B8C-83A1-F6EECF244321}">
                <p14:modId xmlns:p14="http://schemas.microsoft.com/office/powerpoint/2010/main" val="2066171386"/>
              </p:ext>
            </p:extLst>
          </p:nvPr>
        </p:nvGraphicFramePr>
        <p:xfrm>
          <a:off x="2224487" y="1348808"/>
          <a:ext cx="7980219" cy="1461729"/>
        </p:xfrm>
        <a:graphic>
          <a:graphicData uri="http://schemas.openxmlformats.org/drawingml/2006/table">
            <a:tbl>
              <a:tblPr firstRow="1" firstCol="1" bandRow="1">
                <a:tableStyleId>{5C22544A-7EE6-4342-B048-85BDC9FD1C3A}</a:tableStyleId>
              </a:tblPr>
              <a:tblGrid>
                <a:gridCol w="7980219">
                  <a:extLst>
                    <a:ext uri="{9D8B030D-6E8A-4147-A177-3AD203B41FA5}">
                      <a16:colId xmlns:a16="http://schemas.microsoft.com/office/drawing/2014/main" val="2587005224"/>
                    </a:ext>
                  </a:extLst>
                </a:gridCol>
              </a:tblGrid>
              <a:tr h="1461729">
                <a:tc>
                  <a:txBody>
                    <a:bodyPr/>
                    <a:lstStyle/>
                    <a:p>
                      <a:pPr>
                        <a:lnSpc>
                          <a:spcPct val="107000"/>
                        </a:lnSpc>
                        <a:spcAft>
                          <a:spcPts val="0"/>
                        </a:spcAft>
                        <a:tabLst>
                          <a:tab pos="1206500" algn="l"/>
                        </a:tabLst>
                      </a:pPr>
                      <a:r>
                        <a:rPr lang="nl-NL" sz="2000" dirty="0">
                          <a:effectLst/>
                        </a:rPr>
                        <a:t> </a:t>
                      </a:r>
                      <a:endParaRPr lang="nl-NL" sz="1100" dirty="0">
                        <a:effectLst/>
                      </a:endParaRPr>
                    </a:p>
                    <a:p>
                      <a:pPr algn="l">
                        <a:lnSpc>
                          <a:spcPct val="107000"/>
                        </a:lnSpc>
                        <a:spcAft>
                          <a:spcPts val="0"/>
                        </a:spcAft>
                        <a:tabLst>
                          <a:tab pos="1206500" algn="l"/>
                        </a:tabLst>
                      </a:pPr>
                      <a:r>
                        <a:rPr lang="nl-NL" sz="2400" dirty="0">
                          <a:effectLst/>
                        </a:rPr>
                        <a:t> ROLLE                               </a:t>
                      </a:r>
                      <a:r>
                        <a:rPr lang="nl-NL" sz="2400" baseline="0" dirty="0">
                          <a:effectLst/>
                        </a:rPr>
                        <a:t>                                                NUMMER 3   </a:t>
                      </a:r>
                      <a:endParaRPr lang="nl-NL" sz="2400" dirty="0">
                        <a:effectLst/>
                      </a:endParaRPr>
                    </a:p>
                    <a:p>
                      <a:pPr algn="ctr">
                        <a:lnSpc>
                          <a:spcPct val="107000"/>
                        </a:lnSpc>
                        <a:spcAft>
                          <a:spcPts val="0"/>
                        </a:spcAft>
                        <a:tabLst>
                          <a:tab pos="1206500" algn="l"/>
                        </a:tabLst>
                      </a:pPr>
                      <a:r>
                        <a:rPr lang="nl-NL" sz="2000" dirty="0">
                          <a:effectLst/>
                        </a:rPr>
                        <a:t> OPL METHODE</a:t>
                      </a:r>
                      <a:r>
                        <a:rPr lang="nl-NL" sz="2000" b="0" dirty="0">
                          <a:effectLst/>
                        </a:rPr>
                        <a:t>: </a:t>
                      </a:r>
                      <a:r>
                        <a:rPr lang="de-DE" sz="2000" b="0" dirty="0">
                          <a:effectLst/>
                        </a:rPr>
                        <a:t>MONTAGE DER DRUCKKNOPFMECHANIK DES KUGELSCHREIBERS</a:t>
                      </a:r>
                      <a:endParaRPr lang="nl-N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468128500"/>
                  </a:ext>
                </a:extLst>
              </a:tr>
            </a:tbl>
          </a:graphicData>
        </a:graphic>
      </p:graphicFrame>
      <p:sp>
        <p:nvSpPr>
          <p:cNvPr id="4" name="Rectangle 1"/>
          <p:cNvSpPr>
            <a:spLocks noChangeArrowheads="1"/>
          </p:cNvSpPr>
          <p:nvPr/>
        </p:nvSpPr>
        <p:spPr bwMode="auto">
          <a:xfrm>
            <a:off x="1550439" y="494445"/>
            <a:ext cx="17005835" cy="34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aphicFrame>
        <p:nvGraphicFramePr>
          <p:cNvPr id="6" name="Tabel 5"/>
          <p:cNvGraphicFramePr>
            <a:graphicFrameLocks noGrp="1"/>
          </p:cNvGraphicFramePr>
          <p:nvPr>
            <p:extLst>
              <p:ext uri="{D42A27DB-BD31-4B8C-83A1-F6EECF244321}">
                <p14:modId xmlns:p14="http://schemas.microsoft.com/office/powerpoint/2010/main" val="3772552985"/>
              </p:ext>
            </p:extLst>
          </p:nvPr>
        </p:nvGraphicFramePr>
        <p:xfrm>
          <a:off x="2224487" y="2938739"/>
          <a:ext cx="2843201" cy="2903819"/>
        </p:xfrm>
        <a:graphic>
          <a:graphicData uri="http://schemas.openxmlformats.org/drawingml/2006/table">
            <a:tbl>
              <a:tblPr firstRow="1" firstCol="1" bandRow="1">
                <a:tableStyleId>{5C22544A-7EE6-4342-B048-85BDC9FD1C3A}</a:tableStyleId>
              </a:tblPr>
              <a:tblGrid>
                <a:gridCol w="2843201">
                  <a:extLst>
                    <a:ext uri="{9D8B030D-6E8A-4147-A177-3AD203B41FA5}">
                      <a16:colId xmlns:a16="http://schemas.microsoft.com/office/drawing/2014/main" val="3356993388"/>
                    </a:ext>
                  </a:extLst>
                </a:gridCol>
              </a:tblGrid>
              <a:tr h="2903819">
                <a:tc>
                  <a:txBody>
                    <a:bodyPr/>
                    <a:lstStyle/>
                    <a:p>
                      <a:pPr>
                        <a:lnSpc>
                          <a:spcPct val="107000"/>
                        </a:lnSpc>
                        <a:spcAft>
                          <a:spcPts val="0"/>
                        </a:spcAft>
                      </a:pPr>
                      <a:r>
                        <a:rPr lang="nl-NL" sz="1400" dirty="0">
                          <a:effectLst/>
                        </a:rPr>
                        <a:t> </a:t>
                      </a:r>
                      <a:endParaRPr lang="nl-NL" sz="1100" dirty="0">
                        <a:effectLst/>
                      </a:endParaRPr>
                    </a:p>
                    <a:p>
                      <a:r>
                        <a:rPr lang="de-DE" sz="2000" dirty="0">
                          <a:effectLst/>
                        </a:rPr>
                        <a:t>BESCHREIBUNG: </a:t>
                      </a:r>
                    </a:p>
                    <a:p>
                      <a:r>
                        <a:rPr lang="de-DE" sz="2000" dirty="0">
                          <a:effectLst/>
                        </a:rPr>
                        <a:t>Sie sind spezialisiert auf das Anbringen der Druckknopfmechanik des Kugelschreibers.</a:t>
                      </a:r>
                    </a:p>
                    <a:p>
                      <a:endParaRPr lang="de-DE" sz="2000" dirty="0">
                        <a:effectLst/>
                      </a:endParaRPr>
                    </a:p>
                    <a:p>
                      <a:r>
                        <a:rPr lang="de-DE" sz="2000" dirty="0">
                          <a:effectLst/>
                        </a:rPr>
                        <a:t>Folgen Sie der (visuellen) Anleitung.</a:t>
                      </a:r>
                      <a:endParaRPr lang="nl-NL" sz="1100" dirty="0">
                        <a:effectLst/>
                        <a:latin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437783066"/>
                  </a:ext>
                </a:extLst>
              </a:tr>
            </a:tbl>
          </a:graphicData>
        </a:graphic>
      </p:graphicFrame>
    </p:spTree>
    <p:extLst>
      <p:ext uri="{BB962C8B-B14F-4D97-AF65-F5344CB8AC3E}">
        <p14:creationId xmlns:p14="http://schemas.microsoft.com/office/powerpoint/2010/main" val="3992854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6714024" y="2519419"/>
            <a:ext cx="3648094" cy="3456718"/>
          </a:xfrm>
          <a:prstGeom prst="rect">
            <a:avLst/>
          </a:prstGeom>
        </p:spPr>
      </p:pic>
      <p:pic>
        <p:nvPicPr>
          <p:cNvPr id="4" name="Afbeelding 3" descr="C:\Users\UserW10\AppData\Local\Microsoft\Windows\INetCache\Content.MSO\7D0C2408.tmp"/>
          <p:cNvPicPr/>
          <p:nvPr/>
        </p:nvPicPr>
        <p:blipFill>
          <a:blip r:embed="rId3">
            <a:extLst>
              <a:ext uri="{28A0092B-C50C-407E-A947-70E740481C1C}">
                <a14:useLocalDpi xmlns:a14="http://schemas.microsoft.com/office/drawing/2010/main" val="0"/>
              </a:ext>
            </a:extLst>
          </a:blip>
          <a:srcRect/>
          <a:stretch>
            <a:fillRect/>
          </a:stretch>
        </p:blipFill>
        <p:spPr bwMode="auto">
          <a:xfrm>
            <a:off x="570045" y="2610219"/>
            <a:ext cx="1365598" cy="16375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3" name="Tabel 2"/>
          <p:cNvGraphicFramePr>
            <a:graphicFrameLocks noGrp="1"/>
          </p:cNvGraphicFramePr>
          <p:nvPr>
            <p:extLst>
              <p:ext uri="{D42A27DB-BD31-4B8C-83A1-F6EECF244321}">
                <p14:modId xmlns:p14="http://schemas.microsoft.com/office/powerpoint/2010/main" val="4231898771"/>
              </p:ext>
            </p:extLst>
          </p:nvPr>
        </p:nvGraphicFramePr>
        <p:xfrm>
          <a:off x="2204826" y="1327400"/>
          <a:ext cx="7996518" cy="1130050"/>
        </p:xfrm>
        <a:graphic>
          <a:graphicData uri="http://schemas.openxmlformats.org/drawingml/2006/table">
            <a:tbl>
              <a:tblPr firstRow="1" firstCol="1" bandRow="1">
                <a:tableStyleId>{5C22544A-7EE6-4342-B048-85BDC9FD1C3A}</a:tableStyleId>
              </a:tblPr>
              <a:tblGrid>
                <a:gridCol w="7996518">
                  <a:extLst>
                    <a:ext uri="{9D8B030D-6E8A-4147-A177-3AD203B41FA5}">
                      <a16:colId xmlns:a16="http://schemas.microsoft.com/office/drawing/2014/main" val="3392139177"/>
                    </a:ext>
                  </a:extLst>
                </a:gridCol>
              </a:tblGrid>
              <a:tr h="1130050">
                <a:tc>
                  <a:txBody>
                    <a:bodyPr/>
                    <a:lstStyle/>
                    <a:p>
                      <a:pPr>
                        <a:lnSpc>
                          <a:spcPct val="107000"/>
                        </a:lnSpc>
                        <a:spcAft>
                          <a:spcPts val="0"/>
                        </a:spcAft>
                        <a:tabLst>
                          <a:tab pos="1206500" algn="l"/>
                        </a:tabLst>
                      </a:pPr>
                      <a:r>
                        <a:rPr lang="nl-NL" sz="1100" dirty="0">
                          <a:effectLst/>
                        </a:rPr>
                        <a:t> </a:t>
                      </a:r>
                    </a:p>
                    <a:p>
                      <a:pPr algn="ctr">
                        <a:lnSpc>
                          <a:spcPct val="107000"/>
                        </a:lnSpc>
                        <a:spcAft>
                          <a:spcPts val="0"/>
                        </a:spcAft>
                        <a:tabLst>
                          <a:tab pos="1206500" algn="l"/>
                        </a:tabLst>
                      </a:pPr>
                      <a:r>
                        <a:rPr lang="nl-NL" sz="2400" dirty="0">
                          <a:effectLst/>
                        </a:rPr>
                        <a:t>ROLLE                                                                               NUMMER</a:t>
                      </a:r>
                      <a:r>
                        <a:rPr lang="nl-NL" sz="2400" baseline="0" dirty="0">
                          <a:effectLst/>
                        </a:rPr>
                        <a:t> 4</a:t>
                      </a:r>
                      <a:r>
                        <a:rPr lang="nl-NL" sz="1100" dirty="0">
                          <a:effectLst/>
                        </a:rPr>
                        <a:t> </a:t>
                      </a:r>
                    </a:p>
                    <a:p>
                      <a:pPr algn="ctr">
                        <a:lnSpc>
                          <a:spcPct val="107000"/>
                        </a:lnSpc>
                        <a:spcAft>
                          <a:spcPts val="0"/>
                        </a:spcAft>
                        <a:tabLst>
                          <a:tab pos="1206500" algn="l"/>
                        </a:tabLst>
                      </a:pPr>
                      <a:r>
                        <a:rPr lang="nl-NL" sz="1100" dirty="0">
                          <a:effectLst/>
                        </a:rPr>
                        <a:t> </a:t>
                      </a:r>
                      <a:r>
                        <a:rPr lang="nl-NL" sz="2000" dirty="0">
                          <a:effectLst/>
                        </a:rPr>
                        <a:t>OPL METHODE</a:t>
                      </a:r>
                      <a:r>
                        <a:rPr lang="nl-NL" sz="1600" dirty="0">
                          <a:effectLst/>
                        </a:rPr>
                        <a:t>:</a:t>
                      </a:r>
                      <a:r>
                        <a:rPr lang="nl-NL" sz="1100" dirty="0">
                          <a:effectLst/>
                        </a:rPr>
                        <a:t>  </a:t>
                      </a:r>
                      <a:r>
                        <a:rPr lang="de-DE" sz="2000" b="0" dirty="0">
                          <a:effectLst/>
                        </a:rPr>
                        <a:t>ANBRINGEN DER TINTE UND DER FEDER.</a:t>
                      </a:r>
                      <a:endParaRPr lang="nl-NL"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535922268"/>
                  </a:ext>
                </a:extLst>
              </a:tr>
            </a:tbl>
          </a:graphicData>
        </a:graphic>
      </p:graphicFrame>
      <p:graphicFrame>
        <p:nvGraphicFramePr>
          <p:cNvPr id="5" name="Tabel 4"/>
          <p:cNvGraphicFramePr>
            <a:graphicFrameLocks noGrp="1"/>
          </p:cNvGraphicFramePr>
          <p:nvPr>
            <p:extLst>
              <p:ext uri="{D42A27DB-BD31-4B8C-83A1-F6EECF244321}">
                <p14:modId xmlns:p14="http://schemas.microsoft.com/office/powerpoint/2010/main" val="4048427560"/>
              </p:ext>
            </p:extLst>
          </p:nvPr>
        </p:nvGraphicFramePr>
        <p:xfrm>
          <a:off x="2204825" y="2679434"/>
          <a:ext cx="4348425" cy="3136689"/>
        </p:xfrm>
        <a:graphic>
          <a:graphicData uri="http://schemas.openxmlformats.org/drawingml/2006/table">
            <a:tbl>
              <a:tblPr firstRow="1" firstCol="1" bandRow="1">
                <a:tableStyleId>{5C22544A-7EE6-4342-B048-85BDC9FD1C3A}</a:tableStyleId>
              </a:tblPr>
              <a:tblGrid>
                <a:gridCol w="4348425">
                  <a:extLst>
                    <a:ext uri="{9D8B030D-6E8A-4147-A177-3AD203B41FA5}">
                      <a16:colId xmlns:a16="http://schemas.microsoft.com/office/drawing/2014/main" val="538069350"/>
                    </a:ext>
                  </a:extLst>
                </a:gridCol>
              </a:tblGrid>
              <a:tr h="3136689">
                <a:tc>
                  <a:txBody>
                    <a:bodyPr/>
                    <a:lstStyle/>
                    <a:p>
                      <a:pPr>
                        <a:lnSpc>
                          <a:spcPct val="107000"/>
                        </a:lnSpc>
                        <a:spcAft>
                          <a:spcPts val="0"/>
                        </a:spcAft>
                      </a:pPr>
                      <a:r>
                        <a:rPr lang="nl-NL" sz="1400" dirty="0">
                          <a:effectLst/>
                        </a:rPr>
                        <a:t> </a:t>
                      </a:r>
                      <a:endParaRPr lang="nl-NL" sz="1100" dirty="0">
                        <a:effectLst/>
                      </a:endParaRPr>
                    </a:p>
                    <a:p>
                      <a:r>
                        <a:rPr lang="de-DE" sz="2000" dirty="0">
                          <a:effectLst/>
                          <a:latin typeface="+mn-lt"/>
                        </a:rPr>
                        <a:t>BESCHREIBUNG: </a:t>
                      </a:r>
                    </a:p>
                    <a:p>
                      <a:r>
                        <a:rPr lang="de-DE" sz="2000" dirty="0">
                          <a:effectLst/>
                          <a:latin typeface="+mn-lt"/>
                        </a:rPr>
                        <a:t>Sie sind darauf spezialisiert, die Tinte und die Feder des Kugelschreibers einzusetzen. </a:t>
                      </a:r>
                    </a:p>
                    <a:p>
                      <a:endParaRPr lang="de-DE" sz="2000" dirty="0">
                        <a:effectLst/>
                        <a:latin typeface="+mn-lt"/>
                      </a:endParaRPr>
                    </a:p>
                    <a:p>
                      <a:r>
                        <a:rPr lang="de-DE" sz="2000" dirty="0">
                          <a:effectLst/>
                          <a:latin typeface="+mn-lt"/>
                        </a:rPr>
                        <a:t>Folgen Sie der (visuellen) Anleitung.</a:t>
                      </a:r>
                      <a:endParaRPr lang="nl-NL" sz="2000" dirty="0">
                        <a:effectLst/>
                        <a:latin typeface="+mn-lt"/>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3037019951"/>
                  </a:ext>
                </a:extLst>
              </a:tr>
            </a:tbl>
          </a:graphicData>
        </a:graphic>
      </p:graphicFrame>
      <p:sp>
        <p:nvSpPr>
          <p:cNvPr id="6" name="Rectangle 1"/>
          <p:cNvSpPr>
            <a:spLocks noChangeArrowheads="1"/>
          </p:cNvSpPr>
          <p:nvPr/>
        </p:nvSpPr>
        <p:spPr bwMode="auto">
          <a:xfrm>
            <a:off x="1252844" y="2309069"/>
            <a:ext cx="14158606" cy="182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3504403300"/>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E71E4EC23B9D74799015BA6B11415A5" ma:contentTypeVersion="16" ma:contentTypeDescription="Ein neues Dokument erstellen." ma:contentTypeScope="" ma:versionID="81de88849b7a846f8028d7bd1d56d0b8">
  <xsd:schema xmlns:xsd="http://www.w3.org/2001/XMLSchema" xmlns:xs="http://www.w3.org/2001/XMLSchema" xmlns:p="http://schemas.microsoft.com/office/2006/metadata/properties" xmlns:ns2="1f32597f-557b-45b2-82ca-fc7ecd92ffcb" xmlns:ns3="e9d3fff2-c86b-451d-a829-b8658fe9b91d" targetNamespace="http://schemas.microsoft.com/office/2006/metadata/properties" ma:root="true" ma:fieldsID="4e8b09931e8124549d2f4e9800460358" ns2:_="" ns3:_="">
    <xsd:import namespace="1f32597f-557b-45b2-82ca-fc7ecd92ffcb"/>
    <xsd:import namespace="e9d3fff2-c86b-451d-a829-b8658fe9b9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32597f-557b-45b2-82ca-fc7ecd92ff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444601f1-7549-409a-bce2-0d7bf5480fba"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d3fff2-c86b-451d-a829-b8658fe9b91d"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1fd6a55e-953b-4aaf-851a-b47b8a3caba1}" ma:internalName="TaxCatchAll" ma:showField="CatchAllData" ma:web="e9d3fff2-c86b-451d-a829-b8658fe9b9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f32597f-557b-45b2-82ca-fc7ecd92ffcb">
      <Terms xmlns="http://schemas.microsoft.com/office/infopath/2007/PartnerControls"/>
    </lcf76f155ced4ddcb4097134ff3c332f>
    <TaxCatchAll xmlns="e9d3fff2-c86b-451d-a829-b8658fe9b91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F40DE3-5CE9-416D-BB34-2B1E91D53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32597f-557b-45b2-82ca-fc7ecd92ffcb"/>
    <ds:schemaRef ds:uri="e9d3fff2-c86b-451d-a829-b8658fe9b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AFB067-1552-4DB3-9CB5-C704BF16F200}">
  <ds:schemaRefs>
    <ds:schemaRef ds:uri="231c4e8d-8d33-4f83-9b03-dff978f9daf7"/>
    <ds:schemaRef ds:uri="dbb4bb59-340b-40d7-b36a-e65cb49f14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f32597f-557b-45b2-82ca-fc7ecd92ffcb"/>
    <ds:schemaRef ds:uri="e9d3fff2-c86b-451d-a829-b8658fe9b91d"/>
  </ds:schemaRefs>
</ds:datastoreItem>
</file>

<file path=customXml/itemProps3.xml><?xml version="1.0" encoding="utf-8"?>
<ds:datastoreItem xmlns:ds="http://schemas.openxmlformats.org/officeDocument/2006/customXml" ds:itemID="{897E565E-8313-48DE-B7F1-67A35223EF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1032</Words>
  <Application>Microsoft Office PowerPoint</Application>
  <PresentationFormat>Breitbild</PresentationFormat>
  <Paragraphs>152</Paragraphs>
  <Slides>17</Slides>
  <Notes>3</Notes>
  <HiddenSlides>0</HiddenSlides>
  <MMClips>0</MMClips>
  <ScaleCrop>false</ScaleCrop>
  <HeadingPairs>
    <vt:vector size="6" baseType="variant">
      <vt:variant>
        <vt:lpstr>Verwendete Schriftarten</vt:lpstr>
      </vt:variant>
      <vt:variant>
        <vt:i4>3</vt:i4>
      </vt:variant>
      <vt:variant>
        <vt:lpstr>Design</vt:lpstr>
      </vt:variant>
      <vt:variant>
        <vt:i4>3</vt:i4>
      </vt:variant>
      <vt:variant>
        <vt:lpstr>Folientitel</vt:lpstr>
      </vt:variant>
      <vt:variant>
        <vt:i4>17</vt:i4>
      </vt:variant>
    </vt:vector>
  </HeadingPairs>
  <TitlesOfParts>
    <vt:vector size="23" baseType="lpstr">
      <vt:lpstr>Arial</vt:lpstr>
      <vt:lpstr>Calibri</vt:lpstr>
      <vt:lpstr>Calibri Light</vt:lpstr>
      <vt:lpstr>1_Custom Design</vt:lpstr>
      <vt:lpstr>Custom Design</vt:lpstr>
      <vt:lpstr>2_Custom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Fischer, Jasmin (MSc)</cp:lastModifiedBy>
  <cp:revision>13</cp:revision>
  <cp:lastPrinted>2019-09-08T11:26:11Z</cp:lastPrinted>
  <dcterms:created xsi:type="dcterms:W3CDTF">2019-03-07T14:52:05Z</dcterms:created>
  <dcterms:modified xsi:type="dcterms:W3CDTF">2023-04-28T11:53:24Z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0x0101009E71E4EC23B9D74799015BA6B11415A5</vt:lpwstr>
  </property>
</Properties>
</file>